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>
            <a:extLst>
              <a:ext uri="{FF2B5EF4-FFF2-40B4-BE49-F238E27FC236}">
                <a16:creationId xmlns:a16="http://schemas.microsoft.com/office/drawing/2014/main" id="{D36E1CBB-3DE6-4D49-AC16-EFCEA93FABAD}"/>
              </a:ext>
            </a:extLst>
          </p:cNvPr>
          <p:cNvSpPr>
            <a:spLocks noEditPoints="1"/>
          </p:cNvSpPr>
          <p:nvPr/>
        </p:nvSpPr>
        <p:spPr bwMode="auto">
          <a:xfrm>
            <a:off x="2737588" y="908720"/>
            <a:ext cx="500673" cy="1553853"/>
          </a:xfrm>
          <a:custGeom>
            <a:avLst/>
            <a:gdLst>
              <a:gd name="T0" fmla="*/ 102 w 425"/>
              <a:gd name="T1" fmla="*/ 142 h 1319"/>
              <a:gd name="T2" fmla="*/ 83 w 425"/>
              <a:gd name="T3" fmla="*/ 182 h 1319"/>
              <a:gd name="T4" fmla="*/ 91 w 425"/>
              <a:gd name="T5" fmla="*/ 196 h 1319"/>
              <a:gd name="T6" fmla="*/ 70 w 425"/>
              <a:gd name="T7" fmla="*/ 267 h 1319"/>
              <a:gd name="T8" fmla="*/ 48 w 425"/>
              <a:gd name="T9" fmla="*/ 360 h 1319"/>
              <a:gd name="T10" fmla="*/ 64 w 425"/>
              <a:gd name="T11" fmla="*/ 384 h 1319"/>
              <a:gd name="T12" fmla="*/ 109 w 425"/>
              <a:gd name="T13" fmla="*/ 382 h 1319"/>
              <a:gd name="T14" fmla="*/ 70 w 425"/>
              <a:gd name="T15" fmla="*/ 472 h 1319"/>
              <a:gd name="T16" fmla="*/ 22 w 425"/>
              <a:gd name="T17" fmla="*/ 556 h 1319"/>
              <a:gd name="T18" fmla="*/ 0 w 425"/>
              <a:gd name="T19" fmla="*/ 600 h 1319"/>
              <a:gd name="T20" fmla="*/ 13 w 425"/>
              <a:gd name="T21" fmla="*/ 618 h 1319"/>
              <a:gd name="T22" fmla="*/ 75 w 425"/>
              <a:gd name="T23" fmla="*/ 695 h 1319"/>
              <a:gd name="T24" fmla="*/ 87 w 425"/>
              <a:gd name="T25" fmla="*/ 737 h 1319"/>
              <a:gd name="T26" fmla="*/ 70 w 425"/>
              <a:gd name="T27" fmla="*/ 1001 h 1319"/>
              <a:gd name="T28" fmla="*/ 56 w 425"/>
              <a:gd name="T29" fmla="*/ 1175 h 1319"/>
              <a:gd name="T30" fmla="*/ 91 w 425"/>
              <a:gd name="T31" fmla="*/ 1183 h 1319"/>
              <a:gd name="T32" fmla="*/ 133 w 425"/>
              <a:gd name="T33" fmla="*/ 1203 h 1319"/>
              <a:gd name="T34" fmla="*/ 150 w 425"/>
              <a:gd name="T35" fmla="*/ 1248 h 1319"/>
              <a:gd name="T36" fmla="*/ 121 w 425"/>
              <a:gd name="T37" fmla="*/ 1267 h 1319"/>
              <a:gd name="T38" fmla="*/ 77 w 425"/>
              <a:gd name="T39" fmla="*/ 1291 h 1319"/>
              <a:gd name="T40" fmla="*/ 67 w 425"/>
              <a:gd name="T41" fmla="*/ 1314 h 1319"/>
              <a:gd name="T42" fmla="*/ 157 w 425"/>
              <a:gd name="T43" fmla="*/ 1303 h 1319"/>
              <a:gd name="T44" fmla="*/ 179 w 425"/>
              <a:gd name="T45" fmla="*/ 1300 h 1319"/>
              <a:gd name="T46" fmla="*/ 178 w 425"/>
              <a:gd name="T47" fmla="*/ 1318 h 1319"/>
              <a:gd name="T48" fmla="*/ 260 w 425"/>
              <a:gd name="T49" fmla="*/ 1312 h 1319"/>
              <a:gd name="T50" fmla="*/ 319 w 425"/>
              <a:gd name="T51" fmla="*/ 1295 h 1319"/>
              <a:gd name="T52" fmla="*/ 327 w 425"/>
              <a:gd name="T53" fmla="*/ 1283 h 1319"/>
              <a:gd name="T54" fmla="*/ 314 w 425"/>
              <a:gd name="T55" fmla="*/ 1244 h 1319"/>
              <a:gd name="T56" fmla="*/ 349 w 425"/>
              <a:gd name="T57" fmla="*/ 1202 h 1319"/>
              <a:gd name="T58" fmla="*/ 377 w 425"/>
              <a:gd name="T59" fmla="*/ 1133 h 1319"/>
              <a:gd name="T60" fmla="*/ 359 w 425"/>
              <a:gd name="T61" fmla="*/ 850 h 1319"/>
              <a:gd name="T62" fmla="*/ 355 w 425"/>
              <a:gd name="T63" fmla="*/ 646 h 1319"/>
              <a:gd name="T64" fmla="*/ 349 w 425"/>
              <a:gd name="T65" fmla="*/ 499 h 1319"/>
              <a:gd name="T66" fmla="*/ 352 w 425"/>
              <a:gd name="T67" fmla="*/ 403 h 1319"/>
              <a:gd name="T68" fmla="*/ 377 w 425"/>
              <a:gd name="T69" fmla="*/ 394 h 1319"/>
              <a:gd name="T70" fmla="*/ 401 w 425"/>
              <a:gd name="T71" fmla="*/ 389 h 1319"/>
              <a:gd name="T72" fmla="*/ 425 w 425"/>
              <a:gd name="T73" fmla="*/ 357 h 1319"/>
              <a:gd name="T74" fmla="*/ 414 w 425"/>
              <a:gd name="T75" fmla="*/ 261 h 1319"/>
              <a:gd name="T76" fmla="*/ 411 w 425"/>
              <a:gd name="T77" fmla="*/ 52 h 1319"/>
              <a:gd name="T78" fmla="*/ 389 w 425"/>
              <a:gd name="T79" fmla="*/ 16 h 1319"/>
              <a:gd name="T80" fmla="*/ 338 w 425"/>
              <a:gd name="T81" fmla="*/ 0 h 1319"/>
              <a:gd name="T82" fmla="*/ 278 w 425"/>
              <a:gd name="T83" fmla="*/ 13 h 1319"/>
              <a:gd name="T84" fmla="*/ 244 w 425"/>
              <a:gd name="T85" fmla="*/ 45 h 1319"/>
              <a:gd name="T86" fmla="*/ 244 w 425"/>
              <a:gd name="T87" fmla="*/ 89 h 1319"/>
              <a:gd name="T88" fmla="*/ 240 w 425"/>
              <a:gd name="T89" fmla="*/ 115 h 1319"/>
              <a:gd name="T90" fmla="*/ 239 w 425"/>
              <a:gd name="T91" fmla="*/ 126 h 1319"/>
              <a:gd name="T92" fmla="*/ 244 w 425"/>
              <a:gd name="T93" fmla="*/ 167 h 1319"/>
              <a:gd name="T94" fmla="*/ 268 w 425"/>
              <a:gd name="T95" fmla="*/ 180 h 1319"/>
              <a:gd name="T96" fmla="*/ 248 w 425"/>
              <a:gd name="T97" fmla="*/ 211 h 1319"/>
              <a:gd name="T98" fmla="*/ 216 w 425"/>
              <a:gd name="T99" fmla="*/ 214 h 1319"/>
              <a:gd name="T100" fmla="*/ 192 w 425"/>
              <a:gd name="T101" fmla="*/ 198 h 1319"/>
              <a:gd name="T102" fmla="*/ 192 w 425"/>
              <a:gd name="T103" fmla="*/ 180 h 1319"/>
              <a:gd name="T104" fmla="*/ 178 w 425"/>
              <a:gd name="T105" fmla="*/ 168 h 1319"/>
              <a:gd name="T106" fmla="*/ 178 w 425"/>
              <a:gd name="T107" fmla="*/ 152 h 1319"/>
              <a:gd name="T108" fmla="*/ 170 w 425"/>
              <a:gd name="T109" fmla="*/ 142 h 1319"/>
              <a:gd name="T110" fmla="*/ 146 w 425"/>
              <a:gd name="T111" fmla="*/ 250 h 1319"/>
              <a:gd name="T112" fmla="*/ 151 w 425"/>
              <a:gd name="T113" fmla="*/ 275 h 1319"/>
              <a:gd name="T114" fmla="*/ 118 w 425"/>
              <a:gd name="T115" fmla="*/ 264 h 1319"/>
              <a:gd name="T116" fmla="*/ 139 w 425"/>
              <a:gd name="T117" fmla="*/ 229 h 1319"/>
              <a:gd name="T118" fmla="*/ 240 w 425"/>
              <a:gd name="T119" fmla="*/ 1227 h 1319"/>
              <a:gd name="T120" fmla="*/ 233 w 425"/>
              <a:gd name="T121" fmla="*/ 1262 h 1319"/>
              <a:gd name="T122" fmla="*/ 209 w 425"/>
              <a:gd name="T123" fmla="*/ 1266 h 1319"/>
              <a:gd name="T124" fmla="*/ 209 w 425"/>
              <a:gd name="T125" fmla="*/ 1227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5" h="1319">
                <a:moveTo>
                  <a:pt x="170" y="142"/>
                </a:moveTo>
                <a:lnTo>
                  <a:pt x="174" y="100"/>
                </a:lnTo>
                <a:lnTo>
                  <a:pt x="167" y="97"/>
                </a:lnTo>
                <a:lnTo>
                  <a:pt x="102" y="83"/>
                </a:lnTo>
                <a:lnTo>
                  <a:pt x="94" y="135"/>
                </a:lnTo>
                <a:lnTo>
                  <a:pt x="102" y="142"/>
                </a:lnTo>
                <a:lnTo>
                  <a:pt x="102" y="142"/>
                </a:lnTo>
                <a:lnTo>
                  <a:pt x="97" y="155"/>
                </a:lnTo>
                <a:lnTo>
                  <a:pt x="91" y="170"/>
                </a:lnTo>
                <a:lnTo>
                  <a:pt x="91" y="170"/>
                </a:lnTo>
                <a:lnTo>
                  <a:pt x="86" y="179"/>
                </a:lnTo>
                <a:lnTo>
                  <a:pt x="83" y="182"/>
                </a:lnTo>
                <a:lnTo>
                  <a:pt x="83" y="187"/>
                </a:lnTo>
                <a:lnTo>
                  <a:pt x="83" y="187"/>
                </a:lnTo>
                <a:lnTo>
                  <a:pt x="85" y="190"/>
                </a:lnTo>
                <a:lnTo>
                  <a:pt x="88" y="192"/>
                </a:lnTo>
                <a:lnTo>
                  <a:pt x="89" y="193"/>
                </a:lnTo>
                <a:lnTo>
                  <a:pt x="91" y="196"/>
                </a:lnTo>
                <a:lnTo>
                  <a:pt x="91" y="198"/>
                </a:lnTo>
                <a:lnTo>
                  <a:pt x="91" y="198"/>
                </a:lnTo>
                <a:lnTo>
                  <a:pt x="91" y="213"/>
                </a:lnTo>
                <a:lnTo>
                  <a:pt x="91" y="222"/>
                </a:lnTo>
                <a:lnTo>
                  <a:pt x="91" y="222"/>
                </a:lnTo>
                <a:lnTo>
                  <a:pt x="70" y="267"/>
                </a:lnTo>
                <a:lnTo>
                  <a:pt x="56" y="302"/>
                </a:lnTo>
                <a:lnTo>
                  <a:pt x="51" y="316"/>
                </a:lnTo>
                <a:lnTo>
                  <a:pt x="48" y="326"/>
                </a:lnTo>
                <a:lnTo>
                  <a:pt x="48" y="326"/>
                </a:lnTo>
                <a:lnTo>
                  <a:pt x="48" y="343"/>
                </a:lnTo>
                <a:lnTo>
                  <a:pt x="48" y="360"/>
                </a:lnTo>
                <a:lnTo>
                  <a:pt x="50" y="368"/>
                </a:lnTo>
                <a:lnTo>
                  <a:pt x="51" y="374"/>
                </a:lnTo>
                <a:lnTo>
                  <a:pt x="53" y="379"/>
                </a:lnTo>
                <a:lnTo>
                  <a:pt x="56" y="382"/>
                </a:lnTo>
                <a:lnTo>
                  <a:pt x="56" y="382"/>
                </a:lnTo>
                <a:lnTo>
                  <a:pt x="64" y="384"/>
                </a:lnTo>
                <a:lnTo>
                  <a:pt x="75" y="385"/>
                </a:lnTo>
                <a:lnTo>
                  <a:pt x="87" y="386"/>
                </a:lnTo>
                <a:lnTo>
                  <a:pt x="98" y="385"/>
                </a:lnTo>
                <a:lnTo>
                  <a:pt x="98" y="385"/>
                </a:lnTo>
                <a:lnTo>
                  <a:pt x="103" y="384"/>
                </a:lnTo>
                <a:lnTo>
                  <a:pt x="109" y="382"/>
                </a:lnTo>
                <a:lnTo>
                  <a:pt x="121" y="376"/>
                </a:lnTo>
                <a:lnTo>
                  <a:pt x="135" y="368"/>
                </a:lnTo>
                <a:lnTo>
                  <a:pt x="143" y="400"/>
                </a:lnTo>
                <a:lnTo>
                  <a:pt x="129" y="437"/>
                </a:lnTo>
                <a:lnTo>
                  <a:pt x="118" y="448"/>
                </a:lnTo>
                <a:lnTo>
                  <a:pt x="70" y="472"/>
                </a:lnTo>
                <a:lnTo>
                  <a:pt x="70" y="472"/>
                </a:lnTo>
                <a:lnTo>
                  <a:pt x="67" y="475"/>
                </a:lnTo>
                <a:lnTo>
                  <a:pt x="64" y="478"/>
                </a:lnTo>
                <a:lnTo>
                  <a:pt x="56" y="490"/>
                </a:lnTo>
                <a:lnTo>
                  <a:pt x="39" y="523"/>
                </a:lnTo>
                <a:lnTo>
                  <a:pt x="22" y="556"/>
                </a:lnTo>
                <a:lnTo>
                  <a:pt x="13" y="574"/>
                </a:lnTo>
                <a:lnTo>
                  <a:pt x="13" y="574"/>
                </a:lnTo>
                <a:lnTo>
                  <a:pt x="9" y="581"/>
                </a:lnTo>
                <a:lnTo>
                  <a:pt x="5" y="587"/>
                </a:lnTo>
                <a:lnTo>
                  <a:pt x="3" y="593"/>
                </a:lnTo>
                <a:lnTo>
                  <a:pt x="0" y="600"/>
                </a:lnTo>
                <a:lnTo>
                  <a:pt x="0" y="603"/>
                </a:lnTo>
                <a:lnTo>
                  <a:pt x="1" y="606"/>
                </a:lnTo>
                <a:lnTo>
                  <a:pt x="3" y="610"/>
                </a:lnTo>
                <a:lnTo>
                  <a:pt x="6" y="612"/>
                </a:lnTo>
                <a:lnTo>
                  <a:pt x="9" y="616"/>
                </a:lnTo>
                <a:lnTo>
                  <a:pt x="13" y="618"/>
                </a:lnTo>
                <a:lnTo>
                  <a:pt x="13" y="618"/>
                </a:lnTo>
                <a:lnTo>
                  <a:pt x="36" y="630"/>
                </a:lnTo>
                <a:lnTo>
                  <a:pt x="58" y="643"/>
                </a:lnTo>
                <a:lnTo>
                  <a:pt x="80" y="657"/>
                </a:lnTo>
                <a:lnTo>
                  <a:pt x="80" y="657"/>
                </a:lnTo>
                <a:lnTo>
                  <a:pt x="75" y="695"/>
                </a:lnTo>
                <a:lnTo>
                  <a:pt x="73" y="721"/>
                </a:lnTo>
                <a:lnTo>
                  <a:pt x="73" y="730"/>
                </a:lnTo>
                <a:lnTo>
                  <a:pt x="73" y="733"/>
                </a:lnTo>
                <a:lnTo>
                  <a:pt x="73" y="733"/>
                </a:lnTo>
                <a:lnTo>
                  <a:pt x="82" y="736"/>
                </a:lnTo>
                <a:lnTo>
                  <a:pt x="87" y="737"/>
                </a:lnTo>
                <a:lnTo>
                  <a:pt x="87" y="737"/>
                </a:lnTo>
                <a:lnTo>
                  <a:pt x="77" y="849"/>
                </a:lnTo>
                <a:lnTo>
                  <a:pt x="71" y="937"/>
                </a:lnTo>
                <a:lnTo>
                  <a:pt x="70" y="975"/>
                </a:lnTo>
                <a:lnTo>
                  <a:pt x="70" y="1001"/>
                </a:lnTo>
                <a:lnTo>
                  <a:pt x="70" y="1001"/>
                </a:lnTo>
                <a:lnTo>
                  <a:pt x="70" y="1023"/>
                </a:lnTo>
                <a:lnTo>
                  <a:pt x="69" y="1051"/>
                </a:lnTo>
                <a:lnTo>
                  <a:pt x="64" y="1108"/>
                </a:lnTo>
                <a:lnTo>
                  <a:pt x="58" y="1155"/>
                </a:lnTo>
                <a:lnTo>
                  <a:pt x="56" y="1175"/>
                </a:lnTo>
                <a:lnTo>
                  <a:pt x="56" y="1175"/>
                </a:lnTo>
                <a:lnTo>
                  <a:pt x="60" y="1175"/>
                </a:lnTo>
                <a:lnTo>
                  <a:pt x="71" y="1175"/>
                </a:lnTo>
                <a:lnTo>
                  <a:pt x="83" y="1178"/>
                </a:lnTo>
                <a:lnTo>
                  <a:pt x="87" y="1179"/>
                </a:lnTo>
                <a:lnTo>
                  <a:pt x="91" y="1183"/>
                </a:lnTo>
                <a:lnTo>
                  <a:pt x="91" y="1183"/>
                </a:lnTo>
                <a:lnTo>
                  <a:pt x="96" y="1190"/>
                </a:lnTo>
                <a:lnTo>
                  <a:pt x="104" y="1196"/>
                </a:lnTo>
                <a:lnTo>
                  <a:pt x="104" y="1196"/>
                </a:lnTo>
                <a:lnTo>
                  <a:pt x="109" y="1198"/>
                </a:lnTo>
                <a:lnTo>
                  <a:pt x="116" y="1201"/>
                </a:lnTo>
                <a:lnTo>
                  <a:pt x="133" y="1203"/>
                </a:lnTo>
                <a:lnTo>
                  <a:pt x="153" y="1207"/>
                </a:lnTo>
                <a:lnTo>
                  <a:pt x="153" y="1207"/>
                </a:lnTo>
                <a:lnTo>
                  <a:pt x="153" y="1225"/>
                </a:lnTo>
                <a:lnTo>
                  <a:pt x="152" y="1238"/>
                </a:lnTo>
                <a:lnTo>
                  <a:pt x="151" y="1244"/>
                </a:lnTo>
                <a:lnTo>
                  <a:pt x="150" y="1248"/>
                </a:lnTo>
                <a:lnTo>
                  <a:pt x="150" y="1248"/>
                </a:lnTo>
                <a:lnTo>
                  <a:pt x="144" y="1254"/>
                </a:lnTo>
                <a:lnTo>
                  <a:pt x="138" y="1261"/>
                </a:lnTo>
                <a:lnTo>
                  <a:pt x="129" y="1270"/>
                </a:lnTo>
                <a:lnTo>
                  <a:pt x="129" y="1270"/>
                </a:lnTo>
                <a:lnTo>
                  <a:pt x="121" y="1267"/>
                </a:lnTo>
                <a:lnTo>
                  <a:pt x="112" y="1267"/>
                </a:lnTo>
                <a:lnTo>
                  <a:pt x="104" y="1270"/>
                </a:lnTo>
                <a:lnTo>
                  <a:pt x="104" y="1270"/>
                </a:lnTo>
                <a:lnTo>
                  <a:pt x="99" y="1272"/>
                </a:lnTo>
                <a:lnTo>
                  <a:pt x="93" y="1277"/>
                </a:lnTo>
                <a:lnTo>
                  <a:pt x="77" y="1291"/>
                </a:lnTo>
                <a:lnTo>
                  <a:pt x="71" y="1300"/>
                </a:lnTo>
                <a:lnTo>
                  <a:pt x="67" y="1306"/>
                </a:lnTo>
                <a:lnTo>
                  <a:pt x="64" y="1312"/>
                </a:lnTo>
                <a:lnTo>
                  <a:pt x="65" y="1313"/>
                </a:lnTo>
                <a:lnTo>
                  <a:pt x="67" y="1314"/>
                </a:lnTo>
                <a:lnTo>
                  <a:pt x="67" y="1314"/>
                </a:lnTo>
                <a:lnTo>
                  <a:pt x="77" y="1317"/>
                </a:lnTo>
                <a:lnTo>
                  <a:pt x="91" y="1318"/>
                </a:lnTo>
                <a:lnTo>
                  <a:pt x="104" y="1318"/>
                </a:lnTo>
                <a:lnTo>
                  <a:pt x="111" y="1318"/>
                </a:lnTo>
                <a:lnTo>
                  <a:pt x="111" y="1318"/>
                </a:lnTo>
                <a:lnTo>
                  <a:pt x="157" y="1303"/>
                </a:lnTo>
                <a:lnTo>
                  <a:pt x="157" y="1303"/>
                </a:lnTo>
                <a:lnTo>
                  <a:pt x="163" y="1303"/>
                </a:lnTo>
                <a:lnTo>
                  <a:pt x="167" y="1303"/>
                </a:lnTo>
                <a:lnTo>
                  <a:pt x="181" y="1297"/>
                </a:lnTo>
                <a:lnTo>
                  <a:pt x="181" y="1297"/>
                </a:lnTo>
                <a:lnTo>
                  <a:pt x="179" y="1300"/>
                </a:lnTo>
                <a:lnTo>
                  <a:pt x="174" y="1306"/>
                </a:lnTo>
                <a:lnTo>
                  <a:pt x="173" y="1309"/>
                </a:lnTo>
                <a:lnTo>
                  <a:pt x="172" y="1313"/>
                </a:lnTo>
                <a:lnTo>
                  <a:pt x="174" y="1315"/>
                </a:lnTo>
                <a:lnTo>
                  <a:pt x="178" y="1318"/>
                </a:lnTo>
                <a:lnTo>
                  <a:pt x="178" y="1318"/>
                </a:lnTo>
                <a:lnTo>
                  <a:pt x="185" y="1319"/>
                </a:lnTo>
                <a:lnTo>
                  <a:pt x="193" y="1319"/>
                </a:lnTo>
                <a:lnTo>
                  <a:pt x="214" y="1318"/>
                </a:lnTo>
                <a:lnTo>
                  <a:pt x="248" y="1314"/>
                </a:lnTo>
                <a:lnTo>
                  <a:pt x="248" y="1314"/>
                </a:lnTo>
                <a:lnTo>
                  <a:pt x="260" y="1312"/>
                </a:lnTo>
                <a:lnTo>
                  <a:pt x="278" y="1307"/>
                </a:lnTo>
                <a:lnTo>
                  <a:pt x="296" y="1302"/>
                </a:lnTo>
                <a:lnTo>
                  <a:pt x="311" y="1297"/>
                </a:lnTo>
                <a:lnTo>
                  <a:pt x="311" y="1297"/>
                </a:lnTo>
                <a:lnTo>
                  <a:pt x="315" y="1295"/>
                </a:lnTo>
                <a:lnTo>
                  <a:pt x="319" y="1295"/>
                </a:lnTo>
                <a:lnTo>
                  <a:pt x="325" y="1294"/>
                </a:lnTo>
                <a:lnTo>
                  <a:pt x="326" y="1294"/>
                </a:lnTo>
                <a:lnTo>
                  <a:pt x="327" y="1291"/>
                </a:lnTo>
                <a:lnTo>
                  <a:pt x="327" y="1288"/>
                </a:lnTo>
                <a:lnTo>
                  <a:pt x="327" y="1283"/>
                </a:lnTo>
                <a:lnTo>
                  <a:pt x="327" y="1283"/>
                </a:lnTo>
                <a:lnTo>
                  <a:pt x="326" y="1277"/>
                </a:lnTo>
                <a:lnTo>
                  <a:pt x="325" y="1272"/>
                </a:lnTo>
                <a:lnTo>
                  <a:pt x="321" y="1262"/>
                </a:lnTo>
                <a:lnTo>
                  <a:pt x="317" y="1254"/>
                </a:lnTo>
                <a:lnTo>
                  <a:pt x="314" y="1244"/>
                </a:lnTo>
                <a:lnTo>
                  <a:pt x="314" y="1244"/>
                </a:lnTo>
                <a:lnTo>
                  <a:pt x="312" y="1232"/>
                </a:lnTo>
                <a:lnTo>
                  <a:pt x="311" y="1219"/>
                </a:lnTo>
                <a:lnTo>
                  <a:pt x="311" y="1203"/>
                </a:lnTo>
                <a:lnTo>
                  <a:pt x="311" y="1203"/>
                </a:lnTo>
                <a:lnTo>
                  <a:pt x="332" y="1202"/>
                </a:lnTo>
                <a:lnTo>
                  <a:pt x="349" y="1202"/>
                </a:lnTo>
                <a:lnTo>
                  <a:pt x="355" y="1201"/>
                </a:lnTo>
                <a:lnTo>
                  <a:pt x="359" y="1199"/>
                </a:lnTo>
                <a:lnTo>
                  <a:pt x="359" y="1199"/>
                </a:lnTo>
                <a:lnTo>
                  <a:pt x="377" y="1189"/>
                </a:lnTo>
                <a:lnTo>
                  <a:pt x="377" y="1133"/>
                </a:lnTo>
                <a:lnTo>
                  <a:pt x="377" y="1133"/>
                </a:lnTo>
                <a:lnTo>
                  <a:pt x="375" y="1102"/>
                </a:lnTo>
                <a:lnTo>
                  <a:pt x="370" y="1057"/>
                </a:lnTo>
                <a:lnTo>
                  <a:pt x="365" y="1012"/>
                </a:lnTo>
                <a:lnTo>
                  <a:pt x="362" y="981"/>
                </a:lnTo>
                <a:lnTo>
                  <a:pt x="362" y="981"/>
                </a:lnTo>
                <a:lnTo>
                  <a:pt x="359" y="850"/>
                </a:lnTo>
                <a:lnTo>
                  <a:pt x="355" y="726"/>
                </a:lnTo>
                <a:lnTo>
                  <a:pt x="355" y="726"/>
                </a:lnTo>
                <a:lnTo>
                  <a:pt x="356" y="685"/>
                </a:lnTo>
                <a:lnTo>
                  <a:pt x="356" y="664"/>
                </a:lnTo>
                <a:lnTo>
                  <a:pt x="355" y="646"/>
                </a:lnTo>
                <a:lnTo>
                  <a:pt x="355" y="646"/>
                </a:lnTo>
                <a:lnTo>
                  <a:pt x="352" y="612"/>
                </a:lnTo>
                <a:lnTo>
                  <a:pt x="350" y="593"/>
                </a:lnTo>
                <a:lnTo>
                  <a:pt x="349" y="570"/>
                </a:lnTo>
                <a:lnTo>
                  <a:pt x="349" y="570"/>
                </a:lnTo>
                <a:lnTo>
                  <a:pt x="348" y="537"/>
                </a:lnTo>
                <a:lnTo>
                  <a:pt x="349" y="499"/>
                </a:lnTo>
                <a:lnTo>
                  <a:pt x="349" y="464"/>
                </a:lnTo>
                <a:lnTo>
                  <a:pt x="349" y="444"/>
                </a:lnTo>
                <a:lnTo>
                  <a:pt x="349" y="444"/>
                </a:lnTo>
                <a:lnTo>
                  <a:pt x="348" y="434"/>
                </a:lnTo>
                <a:lnTo>
                  <a:pt x="349" y="420"/>
                </a:lnTo>
                <a:lnTo>
                  <a:pt x="352" y="403"/>
                </a:lnTo>
                <a:lnTo>
                  <a:pt x="352" y="403"/>
                </a:lnTo>
                <a:lnTo>
                  <a:pt x="356" y="402"/>
                </a:lnTo>
                <a:lnTo>
                  <a:pt x="365" y="401"/>
                </a:lnTo>
                <a:lnTo>
                  <a:pt x="370" y="399"/>
                </a:lnTo>
                <a:lnTo>
                  <a:pt x="373" y="396"/>
                </a:lnTo>
                <a:lnTo>
                  <a:pt x="377" y="394"/>
                </a:lnTo>
                <a:lnTo>
                  <a:pt x="379" y="389"/>
                </a:lnTo>
                <a:lnTo>
                  <a:pt x="394" y="348"/>
                </a:lnTo>
                <a:lnTo>
                  <a:pt x="394" y="348"/>
                </a:lnTo>
                <a:lnTo>
                  <a:pt x="396" y="368"/>
                </a:lnTo>
                <a:lnTo>
                  <a:pt x="399" y="383"/>
                </a:lnTo>
                <a:lnTo>
                  <a:pt x="401" y="389"/>
                </a:lnTo>
                <a:lnTo>
                  <a:pt x="401" y="389"/>
                </a:lnTo>
                <a:lnTo>
                  <a:pt x="402" y="380"/>
                </a:lnTo>
                <a:lnTo>
                  <a:pt x="405" y="362"/>
                </a:lnTo>
                <a:lnTo>
                  <a:pt x="408" y="337"/>
                </a:lnTo>
                <a:lnTo>
                  <a:pt x="425" y="357"/>
                </a:lnTo>
                <a:lnTo>
                  <a:pt x="425" y="357"/>
                </a:lnTo>
                <a:lnTo>
                  <a:pt x="424" y="350"/>
                </a:lnTo>
                <a:lnTo>
                  <a:pt x="419" y="328"/>
                </a:lnTo>
                <a:lnTo>
                  <a:pt x="416" y="297"/>
                </a:lnTo>
                <a:lnTo>
                  <a:pt x="416" y="279"/>
                </a:lnTo>
                <a:lnTo>
                  <a:pt x="414" y="261"/>
                </a:lnTo>
                <a:lnTo>
                  <a:pt x="414" y="261"/>
                </a:lnTo>
                <a:lnTo>
                  <a:pt x="416" y="211"/>
                </a:lnTo>
                <a:lnTo>
                  <a:pt x="416" y="153"/>
                </a:lnTo>
                <a:lnTo>
                  <a:pt x="414" y="95"/>
                </a:lnTo>
                <a:lnTo>
                  <a:pt x="413" y="71"/>
                </a:lnTo>
                <a:lnTo>
                  <a:pt x="411" y="52"/>
                </a:lnTo>
                <a:lnTo>
                  <a:pt x="411" y="52"/>
                </a:lnTo>
                <a:lnTo>
                  <a:pt x="410" y="43"/>
                </a:lnTo>
                <a:lnTo>
                  <a:pt x="407" y="36"/>
                </a:lnTo>
                <a:lnTo>
                  <a:pt x="404" y="30"/>
                </a:lnTo>
                <a:lnTo>
                  <a:pt x="399" y="25"/>
                </a:lnTo>
                <a:lnTo>
                  <a:pt x="394" y="19"/>
                </a:lnTo>
                <a:lnTo>
                  <a:pt x="389" y="16"/>
                </a:lnTo>
                <a:lnTo>
                  <a:pt x="377" y="8"/>
                </a:lnTo>
                <a:lnTo>
                  <a:pt x="365" y="5"/>
                </a:lnTo>
                <a:lnTo>
                  <a:pt x="353" y="1"/>
                </a:lnTo>
                <a:lnTo>
                  <a:pt x="344" y="0"/>
                </a:lnTo>
                <a:lnTo>
                  <a:pt x="338" y="0"/>
                </a:lnTo>
                <a:lnTo>
                  <a:pt x="338" y="0"/>
                </a:lnTo>
                <a:lnTo>
                  <a:pt x="326" y="1"/>
                </a:lnTo>
                <a:lnTo>
                  <a:pt x="309" y="5"/>
                </a:lnTo>
                <a:lnTo>
                  <a:pt x="289" y="10"/>
                </a:lnTo>
                <a:lnTo>
                  <a:pt x="289" y="10"/>
                </a:lnTo>
                <a:lnTo>
                  <a:pt x="284" y="11"/>
                </a:lnTo>
                <a:lnTo>
                  <a:pt x="278" y="13"/>
                </a:lnTo>
                <a:lnTo>
                  <a:pt x="271" y="17"/>
                </a:lnTo>
                <a:lnTo>
                  <a:pt x="263" y="20"/>
                </a:lnTo>
                <a:lnTo>
                  <a:pt x="255" y="26"/>
                </a:lnTo>
                <a:lnTo>
                  <a:pt x="249" y="35"/>
                </a:lnTo>
                <a:lnTo>
                  <a:pt x="244" y="45"/>
                </a:lnTo>
                <a:lnTo>
                  <a:pt x="244" y="45"/>
                </a:lnTo>
                <a:lnTo>
                  <a:pt x="240" y="54"/>
                </a:lnTo>
                <a:lnTo>
                  <a:pt x="239" y="64"/>
                </a:lnTo>
                <a:lnTo>
                  <a:pt x="239" y="71"/>
                </a:lnTo>
                <a:lnTo>
                  <a:pt x="240" y="78"/>
                </a:lnTo>
                <a:lnTo>
                  <a:pt x="243" y="87"/>
                </a:lnTo>
                <a:lnTo>
                  <a:pt x="244" y="89"/>
                </a:lnTo>
                <a:lnTo>
                  <a:pt x="244" y="89"/>
                </a:lnTo>
                <a:lnTo>
                  <a:pt x="244" y="101"/>
                </a:lnTo>
                <a:lnTo>
                  <a:pt x="243" y="110"/>
                </a:lnTo>
                <a:lnTo>
                  <a:pt x="242" y="112"/>
                </a:lnTo>
                <a:lnTo>
                  <a:pt x="240" y="115"/>
                </a:lnTo>
                <a:lnTo>
                  <a:pt x="240" y="115"/>
                </a:lnTo>
                <a:lnTo>
                  <a:pt x="238" y="116"/>
                </a:lnTo>
                <a:lnTo>
                  <a:pt x="237" y="119"/>
                </a:lnTo>
                <a:lnTo>
                  <a:pt x="236" y="123"/>
                </a:lnTo>
                <a:lnTo>
                  <a:pt x="237" y="124"/>
                </a:lnTo>
                <a:lnTo>
                  <a:pt x="237" y="124"/>
                </a:lnTo>
                <a:lnTo>
                  <a:pt x="239" y="126"/>
                </a:lnTo>
                <a:lnTo>
                  <a:pt x="242" y="128"/>
                </a:lnTo>
                <a:lnTo>
                  <a:pt x="244" y="132"/>
                </a:lnTo>
                <a:lnTo>
                  <a:pt x="244" y="159"/>
                </a:lnTo>
                <a:lnTo>
                  <a:pt x="244" y="159"/>
                </a:lnTo>
                <a:lnTo>
                  <a:pt x="244" y="162"/>
                </a:lnTo>
                <a:lnTo>
                  <a:pt x="244" y="167"/>
                </a:lnTo>
                <a:lnTo>
                  <a:pt x="245" y="170"/>
                </a:lnTo>
                <a:lnTo>
                  <a:pt x="248" y="173"/>
                </a:lnTo>
                <a:lnTo>
                  <a:pt x="250" y="175"/>
                </a:lnTo>
                <a:lnTo>
                  <a:pt x="255" y="176"/>
                </a:lnTo>
                <a:lnTo>
                  <a:pt x="255" y="176"/>
                </a:lnTo>
                <a:lnTo>
                  <a:pt x="268" y="180"/>
                </a:lnTo>
                <a:lnTo>
                  <a:pt x="268" y="180"/>
                </a:lnTo>
                <a:lnTo>
                  <a:pt x="260" y="194"/>
                </a:lnTo>
                <a:lnTo>
                  <a:pt x="254" y="205"/>
                </a:lnTo>
                <a:lnTo>
                  <a:pt x="250" y="209"/>
                </a:lnTo>
                <a:lnTo>
                  <a:pt x="248" y="211"/>
                </a:lnTo>
                <a:lnTo>
                  <a:pt x="248" y="211"/>
                </a:lnTo>
                <a:lnTo>
                  <a:pt x="243" y="214"/>
                </a:lnTo>
                <a:lnTo>
                  <a:pt x="237" y="215"/>
                </a:lnTo>
                <a:lnTo>
                  <a:pt x="231" y="216"/>
                </a:lnTo>
                <a:lnTo>
                  <a:pt x="224" y="215"/>
                </a:lnTo>
                <a:lnTo>
                  <a:pt x="224" y="215"/>
                </a:lnTo>
                <a:lnTo>
                  <a:pt x="216" y="214"/>
                </a:lnTo>
                <a:lnTo>
                  <a:pt x="210" y="215"/>
                </a:lnTo>
                <a:lnTo>
                  <a:pt x="205" y="215"/>
                </a:lnTo>
                <a:lnTo>
                  <a:pt x="192" y="232"/>
                </a:lnTo>
                <a:lnTo>
                  <a:pt x="192" y="232"/>
                </a:lnTo>
                <a:lnTo>
                  <a:pt x="192" y="217"/>
                </a:lnTo>
                <a:lnTo>
                  <a:pt x="192" y="198"/>
                </a:lnTo>
                <a:lnTo>
                  <a:pt x="192" y="198"/>
                </a:lnTo>
                <a:lnTo>
                  <a:pt x="192" y="192"/>
                </a:lnTo>
                <a:lnTo>
                  <a:pt x="195" y="187"/>
                </a:lnTo>
                <a:lnTo>
                  <a:pt x="195" y="184"/>
                </a:lnTo>
                <a:lnTo>
                  <a:pt x="193" y="181"/>
                </a:lnTo>
                <a:lnTo>
                  <a:pt x="192" y="180"/>
                </a:lnTo>
                <a:lnTo>
                  <a:pt x="192" y="180"/>
                </a:lnTo>
                <a:lnTo>
                  <a:pt x="182" y="175"/>
                </a:lnTo>
                <a:lnTo>
                  <a:pt x="179" y="173"/>
                </a:lnTo>
                <a:lnTo>
                  <a:pt x="178" y="170"/>
                </a:lnTo>
                <a:lnTo>
                  <a:pt x="178" y="170"/>
                </a:lnTo>
                <a:lnTo>
                  <a:pt x="178" y="168"/>
                </a:lnTo>
                <a:lnTo>
                  <a:pt x="178" y="164"/>
                </a:lnTo>
                <a:lnTo>
                  <a:pt x="179" y="162"/>
                </a:lnTo>
                <a:lnTo>
                  <a:pt x="178" y="159"/>
                </a:lnTo>
                <a:lnTo>
                  <a:pt x="178" y="159"/>
                </a:lnTo>
                <a:lnTo>
                  <a:pt x="178" y="157"/>
                </a:lnTo>
                <a:lnTo>
                  <a:pt x="178" y="152"/>
                </a:lnTo>
                <a:lnTo>
                  <a:pt x="178" y="147"/>
                </a:lnTo>
                <a:lnTo>
                  <a:pt x="178" y="146"/>
                </a:lnTo>
                <a:lnTo>
                  <a:pt x="178" y="146"/>
                </a:lnTo>
                <a:lnTo>
                  <a:pt x="174" y="144"/>
                </a:lnTo>
                <a:lnTo>
                  <a:pt x="170" y="142"/>
                </a:lnTo>
                <a:lnTo>
                  <a:pt x="170" y="142"/>
                </a:lnTo>
                <a:close/>
                <a:moveTo>
                  <a:pt x="139" y="229"/>
                </a:moveTo>
                <a:lnTo>
                  <a:pt x="139" y="229"/>
                </a:lnTo>
                <a:lnTo>
                  <a:pt x="141" y="238"/>
                </a:lnTo>
                <a:lnTo>
                  <a:pt x="144" y="245"/>
                </a:lnTo>
                <a:lnTo>
                  <a:pt x="146" y="250"/>
                </a:lnTo>
                <a:lnTo>
                  <a:pt x="146" y="250"/>
                </a:lnTo>
                <a:lnTo>
                  <a:pt x="149" y="255"/>
                </a:lnTo>
                <a:lnTo>
                  <a:pt x="150" y="262"/>
                </a:lnTo>
                <a:lnTo>
                  <a:pt x="150" y="270"/>
                </a:lnTo>
                <a:lnTo>
                  <a:pt x="150" y="270"/>
                </a:lnTo>
                <a:lnTo>
                  <a:pt x="151" y="274"/>
                </a:lnTo>
                <a:lnTo>
                  <a:pt x="151" y="275"/>
                </a:lnTo>
                <a:lnTo>
                  <a:pt x="150" y="278"/>
                </a:lnTo>
                <a:lnTo>
                  <a:pt x="150" y="278"/>
                </a:lnTo>
                <a:lnTo>
                  <a:pt x="118" y="295"/>
                </a:lnTo>
                <a:lnTo>
                  <a:pt x="118" y="267"/>
                </a:lnTo>
                <a:lnTo>
                  <a:pt x="118" y="267"/>
                </a:lnTo>
                <a:lnTo>
                  <a:pt x="118" y="264"/>
                </a:lnTo>
                <a:lnTo>
                  <a:pt x="121" y="261"/>
                </a:lnTo>
                <a:lnTo>
                  <a:pt x="125" y="254"/>
                </a:lnTo>
                <a:lnTo>
                  <a:pt x="129" y="248"/>
                </a:lnTo>
                <a:lnTo>
                  <a:pt x="133" y="243"/>
                </a:lnTo>
                <a:lnTo>
                  <a:pt x="133" y="243"/>
                </a:lnTo>
                <a:lnTo>
                  <a:pt x="139" y="229"/>
                </a:lnTo>
                <a:lnTo>
                  <a:pt x="139" y="229"/>
                </a:lnTo>
                <a:close/>
                <a:moveTo>
                  <a:pt x="237" y="1203"/>
                </a:moveTo>
                <a:lnTo>
                  <a:pt x="237" y="1203"/>
                </a:lnTo>
                <a:lnTo>
                  <a:pt x="239" y="1210"/>
                </a:lnTo>
                <a:lnTo>
                  <a:pt x="242" y="1219"/>
                </a:lnTo>
                <a:lnTo>
                  <a:pt x="240" y="1227"/>
                </a:lnTo>
                <a:lnTo>
                  <a:pt x="240" y="1227"/>
                </a:lnTo>
                <a:lnTo>
                  <a:pt x="239" y="1237"/>
                </a:lnTo>
                <a:lnTo>
                  <a:pt x="238" y="1247"/>
                </a:lnTo>
                <a:lnTo>
                  <a:pt x="237" y="1256"/>
                </a:lnTo>
                <a:lnTo>
                  <a:pt x="236" y="1260"/>
                </a:lnTo>
                <a:lnTo>
                  <a:pt x="233" y="1262"/>
                </a:lnTo>
                <a:lnTo>
                  <a:pt x="233" y="1262"/>
                </a:lnTo>
                <a:lnTo>
                  <a:pt x="227" y="1266"/>
                </a:lnTo>
                <a:lnTo>
                  <a:pt x="219" y="1270"/>
                </a:lnTo>
                <a:lnTo>
                  <a:pt x="209" y="1272"/>
                </a:lnTo>
                <a:lnTo>
                  <a:pt x="209" y="1272"/>
                </a:lnTo>
                <a:lnTo>
                  <a:pt x="209" y="1266"/>
                </a:lnTo>
                <a:lnTo>
                  <a:pt x="209" y="1251"/>
                </a:lnTo>
                <a:lnTo>
                  <a:pt x="209" y="1251"/>
                </a:lnTo>
                <a:lnTo>
                  <a:pt x="209" y="1244"/>
                </a:lnTo>
                <a:lnTo>
                  <a:pt x="210" y="1237"/>
                </a:lnTo>
                <a:lnTo>
                  <a:pt x="210" y="1232"/>
                </a:lnTo>
                <a:lnTo>
                  <a:pt x="209" y="1227"/>
                </a:lnTo>
                <a:lnTo>
                  <a:pt x="209" y="1227"/>
                </a:lnTo>
                <a:lnTo>
                  <a:pt x="208" y="1221"/>
                </a:lnTo>
                <a:lnTo>
                  <a:pt x="207" y="1214"/>
                </a:lnTo>
                <a:lnTo>
                  <a:pt x="205" y="1203"/>
                </a:lnTo>
                <a:lnTo>
                  <a:pt x="237" y="12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0">
            <a:extLst>
              <a:ext uri="{FF2B5EF4-FFF2-40B4-BE49-F238E27FC236}">
                <a16:creationId xmlns:a16="http://schemas.microsoft.com/office/drawing/2014/main" id="{EFBCD061-CFD6-433C-89FF-DF432245B9A8}"/>
              </a:ext>
            </a:extLst>
          </p:cNvPr>
          <p:cNvSpPr>
            <a:spLocks noEditPoints="1"/>
          </p:cNvSpPr>
          <p:nvPr/>
        </p:nvSpPr>
        <p:spPr bwMode="auto">
          <a:xfrm>
            <a:off x="4592960" y="744898"/>
            <a:ext cx="609600" cy="1717675"/>
          </a:xfrm>
          <a:custGeom>
            <a:avLst/>
            <a:gdLst>
              <a:gd name="T0" fmla="*/ 136 w 384"/>
              <a:gd name="T1" fmla="*/ 0 h 1082"/>
              <a:gd name="T2" fmla="*/ 101 w 384"/>
              <a:gd name="T3" fmla="*/ 43 h 1082"/>
              <a:gd name="T4" fmla="*/ 80 w 384"/>
              <a:gd name="T5" fmla="*/ 76 h 1082"/>
              <a:gd name="T6" fmla="*/ 56 w 384"/>
              <a:gd name="T7" fmla="*/ 104 h 1082"/>
              <a:gd name="T8" fmla="*/ 6 w 384"/>
              <a:gd name="T9" fmla="*/ 242 h 1082"/>
              <a:gd name="T10" fmla="*/ 51 w 384"/>
              <a:gd name="T11" fmla="*/ 348 h 1082"/>
              <a:gd name="T12" fmla="*/ 33 w 384"/>
              <a:gd name="T13" fmla="*/ 517 h 1082"/>
              <a:gd name="T14" fmla="*/ 67 w 384"/>
              <a:gd name="T15" fmla="*/ 575 h 1082"/>
              <a:gd name="T16" fmla="*/ 80 w 384"/>
              <a:gd name="T17" fmla="*/ 820 h 1082"/>
              <a:gd name="T18" fmla="*/ 86 w 384"/>
              <a:gd name="T19" fmla="*/ 999 h 1082"/>
              <a:gd name="T20" fmla="*/ 134 w 384"/>
              <a:gd name="T21" fmla="*/ 1068 h 1082"/>
              <a:gd name="T22" fmla="*/ 166 w 384"/>
              <a:gd name="T23" fmla="*/ 1057 h 1082"/>
              <a:gd name="T24" fmla="*/ 175 w 384"/>
              <a:gd name="T25" fmla="*/ 980 h 1082"/>
              <a:gd name="T26" fmla="*/ 160 w 384"/>
              <a:gd name="T27" fmla="*/ 937 h 1082"/>
              <a:gd name="T28" fmla="*/ 168 w 384"/>
              <a:gd name="T29" fmla="*/ 730 h 1082"/>
              <a:gd name="T30" fmla="*/ 209 w 384"/>
              <a:gd name="T31" fmla="*/ 713 h 1082"/>
              <a:gd name="T32" fmla="*/ 224 w 384"/>
              <a:gd name="T33" fmla="*/ 851 h 1082"/>
              <a:gd name="T34" fmla="*/ 240 w 384"/>
              <a:gd name="T35" fmla="*/ 1019 h 1082"/>
              <a:gd name="T36" fmla="*/ 252 w 384"/>
              <a:gd name="T37" fmla="*/ 1080 h 1082"/>
              <a:gd name="T38" fmla="*/ 321 w 384"/>
              <a:gd name="T39" fmla="*/ 1055 h 1082"/>
              <a:gd name="T40" fmla="*/ 365 w 384"/>
              <a:gd name="T41" fmla="*/ 995 h 1082"/>
              <a:gd name="T42" fmla="*/ 341 w 384"/>
              <a:gd name="T43" fmla="*/ 976 h 1082"/>
              <a:gd name="T44" fmla="*/ 311 w 384"/>
              <a:gd name="T45" fmla="*/ 969 h 1082"/>
              <a:gd name="T46" fmla="*/ 302 w 384"/>
              <a:gd name="T47" fmla="*/ 904 h 1082"/>
              <a:gd name="T48" fmla="*/ 305 w 384"/>
              <a:gd name="T49" fmla="*/ 813 h 1082"/>
              <a:gd name="T50" fmla="*/ 308 w 384"/>
              <a:gd name="T51" fmla="*/ 639 h 1082"/>
              <a:gd name="T52" fmla="*/ 353 w 384"/>
              <a:gd name="T53" fmla="*/ 583 h 1082"/>
              <a:gd name="T54" fmla="*/ 346 w 384"/>
              <a:gd name="T55" fmla="*/ 501 h 1082"/>
              <a:gd name="T56" fmla="*/ 298 w 384"/>
              <a:gd name="T57" fmla="*/ 350 h 1082"/>
              <a:gd name="T58" fmla="*/ 380 w 384"/>
              <a:gd name="T59" fmla="*/ 265 h 1082"/>
              <a:gd name="T60" fmla="*/ 320 w 384"/>
              <a:gd name="T61" fmla="*/ 118 h 1082"/>
              <a:gd name="T62" fmla="*/ 285 w 384"/>
              <a:gd name="T63" fmla="*/ 50 h 1082"/>
              <a:gd name="T64" fmla="*/ 260 w 384"/>
              <a:gd name="T65" fmla="*/ 26 h 1082"/>
              <a:gd name="T66" fmla="*/ 234 w 384"/>
              <a:gd name="T67" fmla="*/ 19 h 1082"/>
              <a:gd name="T68" fmla="*/ 175 w 384"/>
              <a:gd name="T69" fmla="*/ 11 h 1082"/>
              <a:gd name="T70" fmla="*/ 149 w 384"/>
              <a:gd name="T71" fmla="*/ 9 h 1082"/>
              <a:gd name="T72" fmla="*/ 181 w 384"/>
              <a:gd name="T73" fmla="*/ 64 h 1082"/>
              <a:gd name="T74" fmla="*/ 237 w 384"/>
              <a:gd name="T75" fmla="*/ 64 h 1082"/>
              <a:gd name="T76" fmla="*/ 278 w 384"/>
              <a:gd name="T77" fmla="*/ 118 h 1082"/>
              <a:gd name="T78" fmla="*/ 285 w 384"/>
              <a:gd name="T79" fmla="*/ 136 h 1082"/>
              <a:gd name="T80" fmla="*/ 315 w 384"/>
              <a:gd name="T81" fmla="*/ 214 h 1082"/>
              <a:gd name="T82" fmla="*/ 217 w 384"/>
              <a:gd name="T83" fmla="*/ 234 h 1082"/>
              <a:gd name="T84" fmla="*/ 213 w 384"/>
              <a:gd name="T85" fmla="*/ 192 h 1082"/>
              <a:gd name="T86" fmla="*/ 216 w 384"/>
              <a:gd name="T87" fmla="*/ 166 h 1082"/>
              <a:gd name="T88" fmla="*/ 212 w 384"/>
              <a:gd name="T89" fmla="*/ 119 h 1082"/>
              <a:gd name="T90" fmla="*/ 202 w 384"/>
              <a:gd name="T91" fmla="*/ 100 h 1082"/>
              <a:gd name="T92" fmla="*/ 188 w 384"/>
              <a:gd name="T93" fmla="*/ 80 h 1082"/>
              <a:gd name="T94" fmla="*/ 159 w 384"/>
              <a:gd name="T95" fmla="*/ 73 h 1082"/>
              <a:gd name="T96" fmla="*/ 157 w 384"/>
              <a:gd name="T97" fmla="*/ 73 h 1082"/>
              <a:gd name="T98" fmla="*/ 113 w 384"/>
              <a:gd name="T99" fmla="*/ 113 h 1082"/>
              <a:gd name="T100" fmla="*/ 108 w 384"/>
              <a:gd name="T101" fmla="*/ 108 h 1082"/>
              <a:gd name="T102" fmla="*/ 129 w 384"/>
              <a:gd name="T103" fmla="*/ 84 h 1082"/>
              <a:gd name="T104" fmla="*/ 108 w 384"/>
              <a:gd name="T105" fmla="*/ 187 h 1082"/>
              <a:gd name="T106" fmla="*/ 125 w 384"/>
              <a:gd name="T107" fmla="*/ 225 h 1082"/>
              <a:gd name="T108" fmla="*/ 74 w 384"/>
              <a:gd name="T109" fmla="*/ 217 h 1082"/>
              <a:gd name="T110" fmla="*/ 76 w 384"/>
              <a:gd name="T111" fmla="*/ 183 h 1082"/>
              <a:gd name="T112" fmla="*/ 100 w 384"/>
              <a:gd name="T113" fmla="*/ 129 h 1082"/>
              <a:gd name="T114" fmla="*/ 100 w 384"/>
              <a:gd name="T115" fmla="*/ 16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4" h="1082">
                <a:moveTo>
                  <a:pt x="132" y="13"/>
                </a:moveTo>
                <a:lnTo>
                  <a:pt x="132" y="13"/>
                </a:lnTo>
                <a:lnTo>
                  <a:pt x="137" y="7"/>
                </a:lnTo>
                <a:lnTo>
                  <a:pt x="141" y="2"/>
                </a:lnTo>
                <a:lnTo>
                  <a:pt x="141" y="1"/>
                </a:lnTo>
                <a:lnTo>
                  <a:pt x="141" y="0"/>
                </a:lnTo>
                <a:lnTo>
                  <a:pt x="141" y="0"/>
                </a:lnTo>
                <a:lnTo>
                  <a:pt x="138" y="0"/>
                </a:lnTo>
                <a:lnTo>
                  <a:pt x="136" y="0"/>
                </a:lnTo>
                <a:lnTo>
                  <a:pt x="132" y="2"/>
                </a:lnTo>
                <a:lnTo>
                  <a:pt x="129" y="5"/>
                </a:lnTo>
                <a:lnTo>
                  <a:pt x="129" y="5"/>
                </a:lnTo>
                <a:lnTo>
                  <a:pt x="122" y="12"/>
                </a:lnTo>
                <a:lnTo>
                  <a:pt x="113" y="22"/>
                </a:lnTo>
                <a:lnTo>
                  <a:pt x="113" y="22"/>
                </a:lnTo>
                <a:lnTo>
                  <a:pt x="106" y="33"/>
                </a:lnTo>
                <a:lnTo>
                  <a:pt x="101" y="43"/>
                </a:lnTo>
                <a:lnTo>
                  <a:pt x="101" y="43"/>
                </a:lnTo>
                <a:lnTo>
                  <a:pt x="93" y="61"/>
                </a:lnTo>
                <a:lnTo>
                  <a:pt x="93" y="61"/>
                </a:lnTo>
                <a:lnTo>
                  <a:pt x="91" y="64"/>
                </a:lnTo>
                <a:lnTo>
                  <a:pt x="88" y="68"/>
                </a:lnTo>
                <a:lnTo>
                  <a:pt x="83" y="73"/>
                </a:lnTo>
                <a:lnTo>
                  <a:pt x="83" y="73"/>
                </a:lnTo>
                <a:lnTo>
                  <a:pt x="83" y="75"/>
                </a:lnTo>
                <a:lnTo>
                  <a:pt x="80" y="76"/>
                </a:lnTo>
                <a:lnTo>
                  <a:pt x="80" y="76"/>
                </a:lnTo>
                <a:lnTo>
                  <a:pt x="77" y="76"/>
                </a:lnTo>
                <a:lnTo>
                  <a:pt x="75" y="76"/>
                </a:lnTo>
                <a:lnTo>
                  <a:pt x="73" y="76"/>
                </a:lnTo>
                <a:lnTo>
                  <a:pt x="70" y="81"/>
                </a:lnTo>
                <a:lnTo>
                  <a:pt x="70" y="81"/>
                </a:lnTo>
                <a:lnTo>
                  <a:pt x="68" y="87"/>
                </a:lnTo>
                <a:lnTo>
                  <a:pt x="67" y="93"/>
                </a:lnTo>
                <a:lnTo>
                  <a:pt x="66" y="98"/>
                </a:lnTo>
                <a:lnTo>
                  <a:pt x="56" y="104"/>
                </a:lnTo>
                <a:lnTo>
                  <a:pt x="56" y="104"/>
                </a:lnTo>
                <a:lnTo>
                  <a:pt x="32" y="145"/>
                </a:lnTo>
                <a:lnTo>
                  <a:pt x="14" y="177"/>
                </a:lnTo>
                <a:lnTo>
                  <a:pt x="3" y="198"/>
                </a:lnTo>
                <a:lnTo>
                  <a:pt x="3" y="198"/>
                </a:lnTo>
                <a:lnTo>
                  <a:pt x="0" y="210"/>
                </a:lnTo>
                <a:lnTo>
                  <a:pt x="0" y="220"/>
                </a:lnTo>
                <a:lnTo>
                  <a:pt x="2" y="231"/>
                </a:lnTo>
                <a:lnTo>
                  <a:pt x="6" y="242"/>
                </a:lnTo>
                <a:lnTo>
                  <a:pt x="6" y="242"/>
                </a:lnTo>
                <a:lnTo>
                  <a:pt x="17" y="261"/>
                </a:lnTo>
                <a:lnTo>
                  <a:pt x="32" y="290"/>
                </a:lnTo>
                <a:lnTo>
                  <a:pt x="39" y="305"/>
                </a:lnTo>
                <a:lnTo>
                  <a:pt x="46" y="319"/>
                </a:lnTo>
                <a:lnTo>
                  <a:pt x="51" y="331"/>
                </a:lnTo>
                <a:lnTo>
                  <a:pt x="52" y="341"/>
                </a:lnTo>
                <a:lnTo>
                  <a:pt x="52" y="341"/>
                </a:lnTo>
                <a:lnTo>
                  <a:pt x="51" y="348"/>
                </a:lnTo>
                <a:lnTo>
                  <a:pt x="50" y="358"/>
                </a:lnTo>
                <a:lnTo>
                  <a:pt x="44" y="380"/>
                </a:lnTo>
                <a:lnTo>
                  <a:pt x="35" y="414"/>
                </a:lnTo>
                <a:lnTo>
                  <a:pt x="35" y="414"/>
                </a:lnTo>
                <a:lnTo>
                  <a:pt x="32" y="437"/>
                </a:lnTo>
                <a:lnTo>
                  <a:pt x="31" y="456"/>
                </a:lnTo>
                <a:lnTo>
                  <a:pt x="31" y="478"/>
                </a:lnTo>
                <a:lnTo>
                  <a:pt x="31" y="498"/>
                </a:lnTo>
                <a:lnTo>
                  <a:pt x="33" y="517"/>
                </a:lnTo>
                <a:lnTo>
                  <a:pt x="35" y="526"/>
                </a:lnTo>
                <a:lnTo>
                  <a:pt x="37" y="532"/>
                </a:lnTo>
                <a:lnTo>
                  <a:pt x="39" y="536"/>
                </a:lnTo>
                <a:lnTo>
                  <a:pt x="43" y="540"/>
                </a:lnTo>
                <a:lnTo>
                  <a:pt x="43" y="540"/>
                </a:lnTo>
                <a:lnTo>
                  <a:pt x="62" y="550"/>
                </a:lnTo>
                <a:lnTo>
                  <a:pt x="66" y="551"/>
                </a:lnTo>
                <a:lnTo>
                  <a:pt x="66" y="551"/>
                </a:lnTo>
                <a:lnTo>
                  <a:pt x="67" y="575"/>
                </a:lnTo>
                <a:lnTo>
                  <a:pt x="68" y="598"/>
                </a:lnTo>
                <a:lnTo>
                  <a:pt x="70" y="626"/>
                </a:lnTo>
                <a:lnTo>
                  <a:pt x="70" y="626"/>
                </a:lnTo>
                <a:lnTo>
                  <a:pt x="76" y="707"/>
                </a:lnTo>
                <a:lnTo>
                  <a:pt x="79" y="747"/>
                </a:lnTo>
                <a:lnTo>
                  <a:pt x="80" y="774"/>
                </a:lnTo>
                <a:lnTo>
                  <a:pt x="80" y="774"/>
                </a:lnTo>
                <a:lnTo>
                  <a:pt x="79" y="799"/>
                </a:lnTo>
                <a:lnTo>
                  <a:pt x="80" y="820"/>
                </a:lnTo>
                <a:lnTo>
                  <a:pt x="80" y="820"/>
                </a:lnTo>
                <a:lnTo>
                  <a:pt x="91" y="985"/>
                </a:lnTo>
                <a:lnTo>
                  <a:pt x="91" y="985"/>
                </a:lnTo>
                <a:lnTo>
                  <a:pt x="89" y="986"/>
                </a:lnTo>
                <a:lnTo>
                  <a:pt x="87" y="988"/>
                </a:lnTo>
                <a:lnTo>
                  <a:pt x="86" y="993"/>
                </a:lnTo>
                <a:lnTo>
                  <a:pt x="86" y="995"/>
                </a:lnTo>
                <a:lnTo>
                  <a:pt x="86" y="999"/>
                </a:lnTo>
                <a:lnTo>
                  <a:pt x="86" y="999"/>
                </a:lnTo>
                <a:lnTo>
                  <a:pt x="92" y="1012"/>
                </a:lnTo>
                <a:lnTo>
                  <a:pt x="101" y="1034"/>
                </a:lnTo>
                <a:lnTo>
                  <a:pt x="107" y="1044"/>
                </a:lnTo>
                <a:lnTo>
                  <a:pt x="114" y="1054"/>
                </a:lnTo>
                <a:lnTo>
                  <a:pt x="120" y="1061"/>
                </a:lnTo>
                <a:lnTo>
                  <a:pt x="124" y="1063"/>
                </a:lnTo>
                <a:lnTo>
                  <a:pt x="128" y="1066"/>
                </a:lnTo>
                <a:lnTo>
                  <a:pt x="128" y="1066"/>
                </a:lnTo>
                <a:lnTo>
                  <a:pt x="134" y="1068"/>
                </a:lnTo>
                <a:lnTo>
                  <a:pt x="139" y="1069"/>
                </a:lnTo>
                <a:lnTo>
                  <a:pt x="145" y="1069"/>
                </a:lnTo>
                <a:lnTo>
                  <a:pt x="150" y="1069"/>
                </a:lnTo>
                <a:lnTo>
                  <a:pt x="155" y="1068"/>
                </a:lnTo>
                <a:lnTo>
                  <a:pt x="159" y="1067"/>
                </a:lnTo>
                <a:lnTo>
                  <a:pt x="161" y="1065"/>
                </a:lnTo>
                <a:lnTo>
                  <a:pt x="163" y="1061"/>
                </a:lnTo>
                <a:lnTo>
                  <a:pt x="163" y="1061"/>
                </a:lnTo>
                <a:lnTo>
                  <a:pt x="166" y="1057"/>
                </a:lnTo>
                <a:lnTo>
                  <a:pt x="167" y="1050"/>
                </a:lnTo>
                <a:lnTo>
                  <a:pt x="168" y="1035"/>
                </a:lnTo>
                <a:lnTo>
                  <a:pt x="169" y="1011"/>
                </a:lnTo>
                <a:lnTo>
                  <a:pt x="169" y="1011"/>
                </a:lnTo>
                <a:lnTo>
                  <a:pt x="171" y="1000"/>
                </a:lnTo>
                <a:lnTo>
                  <a:pt x="171" y="993"/>
                </a:lnTo>
                <a:lnTo>
                  <a:pt x="171" y="993"/>
                </a:lnTo>
                <a:lnTo>
                  <a:pt x="172" y="989"/>
                </a:lnTo>
                <a:lnTo>
                  <a:pt x="175" y="980"/>
                </a:lnTo>
                <a:lnTo>
                  <a:pt x="175" y="980"/>
                </a:lnTo>
                <a:lnTo>
                  <a:pt x="174" y="975"/>
                </a:lnTo>
                <a:lnTo>
                  <a:pt x="174" y="970"/>
                </a:lnTo>
                <a:lnTo>
                  <a:pt x="169" y="958"/>
                </a:lnTo>
                <a:lnTo>
                  <a:pt x="165" y="949"/>
                </a:lnTo>
                <a:lnTo>
                  <a:pt x="161" y="943"/>
                </a:lnTo>
                <a:lnTo>
                  <a:pt x="161" y="943"/>
                </a:lnTo>
                <a:lnTo>
                  <a:pt x="160" y="941"/>
                </a:lnTo>
                <a:lnTo>
                  <a:pt x="160" y="937"/>
                </a:lnTo>
                <a:lnTo>
                  <a:pt x="160" y="926"/>
                </a:lnTo>
                <a:lnTo>
                  <a:pt x="161" y="896"/>
                </a:lnTo>
                <a:lnTo>
                  <a:pt x="161" y="896"/>
                </a:lnTo>
                <a:lnTo>
                  <a:pt x="162" y="836"/>
                </a:lnTo>
                <a:lnTo>
                  <a:pt x="162" y="787"/>
                </a:lnTo>
                <a:lnTo>
                  <a:pt x="162" y="787"/>
                </a:lnTo>
                <a:lnTo>
                  <a:pt x="163" y="775"/>
                </a:lnTo>
                <a:lnTo>
                  <a:pt x="166" y="755"/>
                </a:lnTo>
                <a:lnTo>
                  <a:pt x="168" y="730"/>
                </a:lnTo>
                <a:lnTo>
                  <a:pt x="171" y="719"/>
                </a:lnTo>
                <a:lnTo>
                  <a:pt x="173" y="709"/>
                </a:lnTo>
                <a:lnTo>
                  <a:pt x="173" y="709"/>
                </a:lnTo>
                <a:lnTo>
                  <a:pt x="186" y="666"/>
                </a:lnTo>
                <a:lnTo>
                  <a:pt x="192" y="639"/>
                </a:lnTo>
                <a:lnTo>
                  <a:pt x="192" y="639"/>
                </a:lnTo>
                <a:lnTo>
                  <a:pt x="200" y="674"/>
                </a:lnTo>
                <a:lnTo>
                  <a:pt x="206" y="699"/>
                </a:lnTo>
                <a:lnTo>
                  <a:pt x="209" y="713"/>
                </a:lnTo>
                <a:lnTo>
                  <a:pt x="209" y="713"/>
                </a:lnTo>
                <a:lnTo>
                  <a:pt x="211" y="755"/>
                </a:lnTo>
                <a:lnTo>
                  <a:pt x="213" y="782"/>
                </a:lnTo>
                <a:lnTo>
                  <a:pt x="216" y="803"/>
                </a:lnTo>
                <a:lnTo>
                  <a:pt x="216" y="803"/>
                </a:lnTo>
                <a:lnTo>
                  <a:pt x="221" y="830"/>
                </a:lnTo>
                <a:lnTo>
                  <a:pt x="223" y="842"/>
                </a:lnTo>
                <a:lnTo>
                  <a:pt x="224" y="851"/>
                </a:lnTo>
                <a:lnTo>
                  <a:pt x="224" y="851"/>
                </a:lnTo>
                <a:lnTo>
                  <a:pt x="229" y="914"/>
                </a:lnTo>
                <a:lnTo>
                  <a:pt x="229" y="914"/>
                </a:lnTo>
                <a:lnTo>
                  <a:pt x="233" y="953"/>
                </a:lnTo>
                <a:lnTo>
                  <a:pt x="235" y="995"/>
                </a:lnTo>
                <a:lnTo>
                  <a:pt x="235" y="995"/>
                </a:lnTo>
                <a:lnTo>
                  <a:pt x="235" y="1004"/>
                </a:lnTo>
                <a:lnTo>
                  <a:pt x="236" y="1011"/>
                </a:lnTo>
                <a:lnTo>
                  <a:pt x="240" y="1019"/>
                </a:lnTo>
                <a:lnTo>
                  <a:pt x="240" y="1019"/>
                </a:lnTo>
                <a:lnTo>
                  <a:pt x="241" y="1023"/>
                </a:lnTo>
                <a:lnTo>
                  <a:pt x="240" y="1030"/>
                </a:lnTo>
                <a:lnTo>
                  <a:pt x="240" y="1041"/>
                </a:lnTo>
                <a:lnTo>
                  <a:pt x="240" y="1054"/>
                </a:lnTo>
                <a:lnTo>
                  <a:pt x="240" y="1054"/>
                </a:lnTo>
                <a:lnTo>
                  <a:pt x="241" y="1065"/>
                </a:lnTo>
                <a:lnTo>
                  <a:pt x="243" y="1072"/>
                </a:lnTo>
                <a:lnTo>
                  <a:pt x="246" y="1077"/>
                </a:lnTo>
                <a:lnTo>
                  <a:pt x="252" y="1080"/>
                </a:lnTo>
                <a:lnTo>
                  <a:pt x="252" y="1080"/>
                </a:lnTo>
                <a:lnTo>
                  <a:pt x="256" y="1082"/>
                </a:lnTo>
                <a:lnTo>
                  <a:pt x="262" y="1082"/>
                </a:lnTo>
                <a:lnTo>
                  <a:pt x="270" y="1081"/>
                </a:lnTo>
                <a:lnTo>
                  <a:pt x="277" y="1079"/>
                </a:lnTo>
                <a:lnTo>
                  <a:pt x="292" y="1072"/>
                </a:lnTo>
                <a:lnTo>
                  <a:pt x="307" y="1065"/>
                </a:lnTo>
                <a:lnTo>
                  <a:pt x="307" y="1065"/>
                </a:lnTo>
                <a:lnTo>
                  <a:pt x="321" y="1055"/>
                </a:lnTo>
                <a:lnTo>
                  <a:pt x="335" y="1044"/>
                </a:lnTo>
                <a:lnTo>
                  <a:pt x="346" y="1035"/>
                </a:lnTo>
                <a:lnTo>
                  <a:pt x="353" y="1029"/>
                </a:lnTo>
                <a:lnTo>
                  <a:pt x="353" y="1029"/>
                </a:lnTo>
                <a:lnTo>
                  <a:pt x="358" y="1023"/>
                </a:lnTo>
                <a:lnTo>
                  <a:pt x="363" y="1012"/>
                </a:lnTo>
                <a:lnTo>
                  <a:pt x="364" y="1007"/>
                </a:lnTo>
                <a:lnTo>
                  <a:pt x="365" y="1001"/>
                </a:lnTo>
                <a:lnTo>
                  <a:pt x="365" y="995"/>
                </a:lnTo>
                <a:lnTo>
                  <a:pt x="364" y="991"/>
                </a:lnTo>
                <a:lnTo>
                  <a:pt x="364" y="991"/>
                </a:lnTo>
                <a:lnTo>
                  <a:pt x="361" y="986"/>
                </a:lnTo>
                <a:lnTo>
                  <a:pt x="359" y="982"/>
                </a:lnTo>
                <a:lnTo>
                  <a:pt x="355" y="980"/>
                </a:lnTo>
                <a:lnTo>
                  <a:pt x="352" y="978"/>
                </a:lnTo>
                <a:lnTo>
                  <a:pt x="348" y="976"/>
                </a:lnTo>
                <a:lnTo>
                  <a:pt x="345" y="976"/>
                </a:lnTo>
                <a:lnTo>
                  <a:pt x="341" y="976"/>
                </a:lnTo>
                <a:lnTo>
                  <a:pt x="338" y="976"/>
                </a:lnTo>
                <a:lnTo>
                  <a:pt x="338" y="976"/>
                </a:lnTo>
                <a:lnTo>
                  <a:pt x="314" y="986"/>
                </a:lnTo>
                <a:lnTo>
                  <a:pt x="314" y="986"/>
                </a:lnTo>
                <a:lnTo>
                  <a:pt x="311" y="984"/>
                </a:lnTo>
                <a:lnTo>
                  <a:pt x="309" y="980"/>
                </a:lnTo>
                <a:lnTo>
                  <a:pt x="309" y="976"/>
                </a:lnTo>
                <a:lnTo>
                  <a:pt x="309" y="976"/>
                </a:lnTo>
                <a:lnTo>
                  <a:pt x="311" y="969"/>
                </a:lnTo>
                <a:lnTo>
                  <a:pt x="312" y="963"/>
                </a:lnTo>
                <a:lnTo>
                  <a:pt x="312" y="956"/>
                </a:lnTo>
                <a:lnTo>
                  <a:pt x="312" y="956"/>
                </a:lnTo>
                <a:lnTo>
                  <a:pt x="310" y="948"/>
                </a:lnTo>
                <a:lnTo>
                  <a:pt x="307" y="939"/>
                </a:lnTo>
                <a:lnTo>
                  <a:pt x="303" y="932"/>
                </a:lnTo>
                <a:lnTo>
                  <a:pt x="301" y="925"/>
                </a:lnTo>
                <a:lnTo>
                  <a:pt x="301" y="925"/>
                </a:lnTo>
                <a:lnTo>
                  <a:pt x="302" y="904"/>
                </a:lnTo>
                <a:lnTo>
                  <a:pt x="304" y="882"/>
                </a:lnTo>
                <a:lnTo>
                  <a:pt x="304" y="882"/>
                </a:lnTo>
                <a:lnTo>
                  <a:pt x="308" y="862"/>
                </a:lnTo>
                <a:lnTo>
                  <a:pt x="309" y="850"/>
                </a:lnTo>
                <a:lnTo>
                  <a:pt x="309" y="840"/>
                </a:lnTo>
                <a:lnTo>
                  <a:pt x="309" y="840"/>
                </a:lnTo>
                <a:lnTo>
                  <a:pt x="309" y="831"/>
                </a:lnTo>
                <a:lnTo>
                  <a:pt x="308" y="823"/>
                </a:lnTo>
                <a:lnTo>
                  <a:pt x="305" y="813"/>
                </a:lnTo>
                <a:lnTo>
                  <a:pt x="305" y="813"/>
                </a:lnTo>
                <a:lnTo>
                  <a:pt x="309" y="694"/>
                </a:lnTo>
                <a:lnTo>
                  <a:pt x="309" y="694"/>
                </a:lnTo>
                <a:lnTo>
                  <a:pt x="308" y="672"/>
                </a:lnTo>
                <a:lnTo>
                  <a:pt x="305" y="653"/>
                </a:lnTo>
                <a:lnTo>
                  <a:pt x="305" y="653"/>
                </a:lnTo>
                <a:lnTo>
                  <a:pt x="307" y="645"/>
                </a:lnTo>
                <a:lnTo>
                  <a:pt x="308" y="639"/>
                </a:lnTo>
                <a:lnTo>
                  <a:pt x="308" y="639"/>
                </a:lnTo>
                <a:lnTo>
                  <a:pt x="326" y="638"/>
                </a:lnTo>
                <a:lnTo>
                  <a:pt x="338" y="637"/>
                </a:lnTo>
                <a:lnTo>
                  <a:pt x="345" y="635"/>
                </a:lnTo>
                <a:lnTo>
                  <a:pt x="345" y="635"/>
                </a:lnTo>
                <a:lnTo>
                  <a:pt x="347" y="628"/>
                </a:lnTo>
                <a:lnTo>
                  <a:pt x="351" y="613"/>
                </a:lnTo>
                <a:lnTo>
                  <a:pt x="353" y="596"/>
                </a:lnTo>
                <a:lnTo>
                  <a:pt x="353" y="589"/>
                </a:lnTo>
                <a:lnTo>
                  <a:pt x="353" y="583"/>
                </a:lnTo>
                <a:lnTo>
                  <a:pt x="353" y="583"/>
                </a:lnTo>
                <a:lnTo>
                  <a:pt x="346" y="552"/>
                </a:lnTo>
                <a:lnTo>
                  <a:pt x="339" y="529"/>
                </a:lnTo>
                <a:lnTo>
                  <a:pt x="339" y="529"/>
                </a:lnTo>
                <a:lnTo>
                  <a:pt x="344" y="518"/>
                </a:lnTo>
                <a:lnTo>
                  <a:pt x="347" y="510"/>
                </a:lnTo>
                <a:lnTo>
                  <a:pt x="347" y="504"/>
                </a:lnTo>
                <a:lnTo>
                  <a:pt x="347" y="504"/>
                </a:lnTo>
                <a:lnTo>
                  <a:pt x="346" y="501"/>
                </a:lnTo>
                <a:lnTo>
                  <a:pt x="342" y="497"/>
                </a:lnTo>
                <a:lnTo>
                  <a:pt x="340" y="493"/>
                </a:lnTo>
                <a:lnTo>
                  <a:pt x="339" y="492"/>
                </a:lnTo>
                <a:lnTo>
                  <a:pt x="339" y="492"/>
                </a:lnTo>
                <a:lnTo>
                  <a:pt x="318" y="424"/>
                </a:lnTo>
                <a:lnTo>
                  <a:pt x="305" y="375"/>
                </a:lnTo>
                <a:lnTo>
                  <a:pt x="301" y="359"/>
                </a:lnTo>
                <a:lnTo>
                  <a:pt x="298" y="350"/>
                </a:lnTo>
                <a:lnTo>
                  <a:pt x="298" y="350"/>
                </a:lnTo>
                <a:lnTo>
                  <a:pt x="298" y="337"/>
                </a:lnTo>
                <a:lnTo>
                  <a:pt x="297" y="332"/>
                </a:lnTo>
                <a:lnTo>
                  <a:pt x="297" y="332"/>
                </a:lnTo>
                <a:lnTo>
                  <a:pt x="333" y="307"/>
                </a:lnTo>
                <a:lnTo>
                  <a:pt x="360" y="287"/>
                </a:lnTo>
                <a:lnTo>
                  <a:pt x="371" y="278"/>
                </a:lnTo>
                <a:lnTo>
                  <a:pt x="377" y="270"/>
                </a:lnTo>
                <a:lnTo>
                  <a:pt x="377" y="270"/>
                </a:lnTo>
                <a:lnTo>
                  <a:pt x="380" y="265"/>
                </a:lnTo>
                <a:lnTo>
                  <a:pt x="383" y="257"/>
                </a:lnTo>
                <a:lnTo>
                  <a:pt x="384" y="250"/>
                </a:lnTo>
                <a:lnTo>
                  <a:pt x="384" y="243"/>
                </a:lnTo>
                <a:lnTo>
                  <a:pt x="383" y="230"/>
                </a:lnTo>
                <a:lnTo>
                  <a:pt x="380" y="223"/>
                </a:lnTo>
                <a:lnTo>
                  <a:pt x="380" y="223"/>
                </a:lnTo>
                <a:lnTo>
                  <a:pt x="336" y="146"/>
                </a:lnTo>
                <a:lnTo>
                  <a:pt x="336" y="146"/>
                </a:lnTo>
                <a:lnTo>
                  <a:pt x="320" y="118"/>
                </a:lnTo>
                <a:lnTo>
                  <a:pt x="320" y="118"/>
                </a:lnTo>
                <a:lnTo>
                  <a:pt x="316" y="113"/>
                </a:lnTo>
                <a:lnTo>
                  <a:pt x="315" y="111"/>
                </a:lnTo>
                <a:lnTo>
                  <a:pt x="315" y="111"/>
                </a:lnTo>
                <a:lnTo>
                  <a:pt x="298" y="84"/>
                </a:lnTo>
                <a:lnTo>
                  <a:pt x="298" y="84"/>
                </a:lnTo>
                <a:lnTo>
                  <a:pt x="292" y="68"/>
                </a:lnTo>
                <a:lnTo>
                  <a:pt x="287" y="56"/>
                </a:lnTo>
                <a:lnTo>
                  <a:pt x="285" y="50"/>
                </a:lnTo>
                <a:lnTo>
                  <a:pt x="285" y="50"/>
                </a:lnTo>
                <a:lnTo>
                  <a:pt x="279" y="46"/>
                </a:lnTo>
                <a:lnTo>
                  <a:pt x="276" y="44"/>
                </a:lnTo>
                <a:lnTo>
                  <a:pt x="274" y="43"/>
                </a:lnTo>
                <a:lnTo>
                  <a:pt x="274" y="43"/>
                </a:lnTo>
                <a:lnTo>
                  <a:pt x="270" y="34"/>
                </a:lnTo>
                <a:lnTo>
                  <a:pt x="265" y="30"/>
                </a:lnTo>
                <a:lnTo>
                  <a:pt x="260" y="26"/>
                </a:lnTo>
                <a:lnTo>
                  <a:pt x="260" y="26"/>
                </a:lnTo>
                <a:lnTo>
                  <a:pt x="254" y="22"/>
                </a:lnTo>
                <a:lnTo>
                  <a:pt x="250" y="20"/>
                </a:lnTo>
                <a:lnTo>
                  <a:pt x="246" y="18"/>
                </a:lnTo>
                <a:lnTo>
                  <a:pt x="246" y="18"/>
                </a:lnTo>
                <a:lnTo>
                  <a:pt x="240" y="17"/>
                </a:lnTo>
                <a:lnTo>
                  <a:pt x="236" y="17"/>
                </a:lnTo>
                <a:lnTo>
                  <a:pt x="234" y="18"/>
                </a:lnTo>
                <a:lnTo>
                  <a:pt x="234" y="19"/>
                </a:lnTo>
                <a:lnTo>
                  <a:pt x="234" y="19"/>
                </a:lnTo>
                <a:lnTo>
                  <a:pt x="234" y="21"/>
                </a:lnTo>
                <a:lnTo>
                  <a:pt x="235" y="22"/>
                </a:lnTo>
                <a:lnTo>
                  <a:pt x="237" y="25"/>
                </a:lnTo>
                <a:lnTo>
                  <a:pt x="173" y="18"/>
                </a:lnTo>
                <a:lnTo>
                  <a:pt x="173" y="18"/>
                </a:lnTo>
                <a:lnTo>
                  <a:pt x="175" y="15"/>
                </a:lnTo>
                <a:lnTo>
                  <a:pt x="175" y="13"/>
                </a:lnTo>
                <a:lnTo>
                  <a:pt x="175" y="11"/>
                </a:lnTo>
                <a:lnTo>
                  <a:pt x="175" y="11"/>
                </a:lnTo>
                <a:lnTo>
                  <a:pt x="169" y="9"/>
                </a:lnTo>
                <a:lnTo>
                  <a:pt x="166" y="9"/>
                </a:lnTo>
                <a:lnTo>
                  <a:pt x="166" y="9"/>
                </a:lnTo>
                <a:lnTo>
                  <a:pt x="166" y="9"/>
                </a:lnTo>
                <a:lnTo>
                  <a:pt x="162" y="8"/>
                </a:lnTo>
                <a:lnTo>
                  <a:pt x="162" y="8"/>
                </a:lnTo>
                <a:lnTo>
                  <a:pt x="156" y="8"/>
                </a:lnTo>
                <a:lnTo>
                  <a:pt x="149" y="9"/>
                </a:lnTo>
                <a:lnTo>
                  <a:pt x="149" y="9"/>
                </a:lnTo>
                <a:lnTo>
                  <a:pt x="134" y="17"/>
                </a:lnTo>
                <a:lnTo>
                  <a:pt x="134" y="17"/>
                </a:lnTo>
                <a:lnTo>
                  <a:pt x="129" y="21"/>
                </a:lnTo>
                <a:lnTo>
                  <a:pt x="125" y="24"/>
                </a:lnTo>
                <a:lnTo>
                  <a:pt x="132" y="13"/>
                </a:lnTo>
                <a:close/>
                <a:moveTo>
                  <a:pt x="171" y="69"/>
                </a:moveTo>
                <a:lnTo>
                  <a:pt x="171" y="69"/>
                </a:lnTo>
                <a:lnTo>
                  <a:pt x="175" y="67"/>
                </a:lnTo>
                <a:lnTo>
                  <a:pt x="181" y="64"/>
                </a:lnTo>
                <a:lnTo>
                  <a:pt x="181" y="64"/>
                </a:lnTo>
                <a:lnTo>
                  <a:pt x="184" y="63"/>
                </a:lnTo>
                <a:lnTo>
                  <a:pt x="184" y="62"/>
                </a:lnTo>
                <a:lnTo>
                  <a:pt x="184" y="62"/>
                </a:lnTo>
                <a:lnTo>
                  <a:pt x="184" y="59"/>
                </a:lnTo>
                <a:lnTo>
                  <a:pt x="182" y="59"/>
                </a:lnTo>
                <a:lnTo>
                  <a:pt x="186" y="59"/>
                </a:lnTo>
                <a:lnTo>
                  <a:pt x="237" y="64"/>
                </a:lnTo>
                <a:lnTo>
                  <a:pt x="237" y="64"/>
                </a:lnTo>
                <a:lnTo>
                  <a:pt x="241" y="74"/>
                </a:lnTo>
                <a:lnTo>
                  <a:pt x="246" y="86"/>
                </a:lnTo>
                <a:lnTo>
                  <a:pt x="246" y="86"/>
                </a:lnTo>
                <a:lnTo>
                  <a:pt x="250" y="96"/>
                </a:lnTo>
                <a:lnTo>
                  <a:pt x="254" y="104"/>
                </a:lnTo>
                <a:lnTo>
                  <a:pt x="258" y="107"/>
                </a:lnTo>
                <a:lnTo>
                  <a:pt x="258" y="107"/>
                </a:lnTo>
                <a:lnTo>
                  <a:pt x="268" y="112"/>
                </a:lnTo>
                <a:lnTo>
                  <a:pt x="278" y="118"/>
                </a:lnTo>
                <a:lnTo>
                  <a:pt x="278" y="118"/>
                </a:lnTo>
                <a:lnTo>
                  <a:pt x="284" y="123"/>
                </a:lnTo>
                <a:lnTo>
                  <a:pt x="287" y="126"/>
                </a:lnTo>
                <a:lnTo>
                  <a:pt x="287" y="126"/>
                </a:lnTo>
                <a:lnTo>
                  <a:pt x="285" y="129"/>
                </a:lnTo>
                <a:lnTo>
                  <a:pt x="283" y="130"/>
                </a:lnTo>
                <a:lnTo>
                  <a:pt x="283" y="131"/>
                </a:lnTo>
                <a:lnTo>
                  <a:pt x="283" y="131"/>
                </a:lnTo>
                <a:lnTo>
                  <a:pt x="285" y="136"/>
                </a:lnTo>
                <a:lnTo>
                  <a:pt x="290" y="145"/>
                </a:lnTo>
                <a:lnTo>
                  <a:pt x="295" y="154"/>
                </a:lnTo>
                <a:lnTo>
                  <a:pt x="297" y="160"/>
                </a:lnTo>
                <a:lnTo>
                  <a:pt x="297" y="160"/>
                </a:lnTo>
                <a:lnTo>
                  <a:pt x="297" y="164"/>
                </a:lnTo>
                <a:lnTo>
                  <a:pt x="299" y="170"/>
                </a:lnTo>
                <a:lnTo>
                  <a:pt x="305" y="186"/>
                </a:lnTo>
                <a:lnTo>
                  <a:pt x="305" y="186"/>
                </a:lnTo>
                <a:lnTo>
                  <a:pt x="315" y="214"/>
                </a:lnTo>
                <a:lnTo>
                  <a:pt x="322" y="234"/>
                </a:lnTo>
                <a:lnTo>
                  <a:pt x="322" y="234"/>
                </a:lnTo>
                <a:lnTo>
                  <a:pt x="278" y="237"/>
                </a:lnTo>
                <a:lnTo>
                  <a:pt x="278" y="237"/>
                </a:lnTo>
                <a:lnTo>
                  <a:pt x="254" y="238"/>
                </a:lnTo>
                <a:lnTo>
                  <a:pt x="246" y="238"/>
                </a:lnTo>
                <a:lnTo>
                  <a:pt x="240" y="238"/>
                </a:lnTo>
                <a:lnTo>
                  <a:pt x="240" y="238"/>
                </a:lnTo>
                <a:lnTo>
                  <a:pt x="217" y="234"/>
                </a:lnTo>
                <a:lnTo>
                  <a:pt x="217" y="234"/>
                </a:lnTo>
                <a:lnTo>
                  <a:pt x="211" y="231"/>
                </a:lnTo>
                <a:lnTo>
                  <a:pt x="206" y="229"/>
                </a:lnTo>
                <a:lnTo>
                  <a:pt x="206" y="229"/>
                </a:lnTo>
                <a:lnTo>
                  <a:pt x="206" y="197"/>
                </a:lnTo>
                <a:lnTo>
                  <a:pt x="206" y="197"/>
                </a:lnTo>
                <a:lnTo>
                  <a:pt x="211" y="192"/>
                </a:lnTo>
                <a:lnTo>
                  <a:pt x="211" y="192"/>
                </a:lnTo>
                <a:lnTo>
                  <a:pt x="213" y="192"/>
                </a:lnTo>
                <a:lnTo>
                  <a:pt x="216" y="193"/>
                </a:lnTo>
                <a:lnTo>
                  <a:pt x="218" y="192"/>
                </a:lnTo>
                <a:lnTo>
                  <a:pt x="218" y="192"/>
                </a:lnTo>
                <a:lnTo>
                  <a:pt x="219" y="187"/>
                </a:lnTo>
                <a:lnTo>
                  <a:pt x="221" y="179"/>
                </a:lnTo>
                <a:lnTo>
                  <a:pt x="219" y="167"/>
                </a:lnTo>
                <a:lnTo>
                  <a:pt x="219" y="167"/>
                </a:lnTo>
                <a:lnTo>
                  <a:pt x="217" y="167"/>
                </a:lnTo>
                <a:lnTo>
                  <a:pt x="216" y="166"/>
                </a:lnTo>
                <a:lnTo>
                  <a:pt x="216" y="166"/>
                </a:lnTo>
                <a:lnTo>
                  <a:pt x="216" y="166"/>
                </a:lnTo>
                <a:lnTo>
                  <a:pt x="215" y="156"/>
                </a:lnTo>
                <a:lnTo>
                  <a:pt x="215" y="146"/>
                </a:lnTo>
                <a:lnTo>
                  <a:pt x="215" y="146"/>
                </a:lnTo>
                <a:lnTo>
                  <a:pt x="213" y="136"/>
                </a:lnTo>
                <a:lnTo>
                  <a:pt x="212" y="125"/>
                </a:lnTo>
                <a:lnTo>
                  <a:pt x="212" y="125"/>
                </a:lnTo>
                <a:lnTo>
                  <a:pt x="212" y="119"/>
                </a:lnTo>
                <a:lnTo>
                  <a:pt x="212" y="115"/>
                </a:lnTo>
                <a:lnTo>
                  <a:pt x="212" y="115"/>
                </a:lnTo>
                <a:lnTo>
                  <a:pt x="212" y="113"/>
                </a:lnTo>
                <a:lnTo>
                  <a:pt x="211" y="112"/>
                </a:lnTo>
                <a:lnTo>
                  <a:pt x="209" y="111"/>
                </a:lnTo>
                <a:lnTo>
                  <a:pt x="209" y="111"/>
                </a:lnTo>
                <a:lnTo>
                  <a:pt x="205" y="106"/>
                </a:lnTo>
                <a:lnTo>
                  <a:pt x="203" y="102"/>
                </a:lnTo>
                <a:lnTo>
                  <a:pt x="202" y="100"/>
                </a:lnTo>
                <a:lnTo>
                  <a:pt x="202" y="100"/>
                </a:lnTo>
                <a:lnTo>
                  <a:pt x="202" y="94"/>
                </a:lnTo>
                <a:lnTo>
                  <a:pt x="200" y="90"/>
                </a:lnTo>
                <a:lnTo>
                  <a:pt x="199" y="88"/>
                </a:lnTo>
                <a:lnTo>
                  <a:pt x="199" y="88"/>
                </a:lnTo>
                <a:lnTo>
                  <a:pt x="192" y="83"/>
                </a:lnTo>
                <a:lnTo>
                  <a:pt x="190" y="81"/>
                </a:lnTo>
                <a:lnTo>
                  <a:pt x="188" y="80"/>
                </a:lnTo>
                <a:lnTo>
                  <a:pt x="188" y="80"/>
                </a:lnTo>
                <a:lnTo>
                  <a:pt x="188" y="77"/>
                </a:lnTo>
                <a:lnTo>
                  <a:pt x="187" y="75"/>
                </a:lnTo>
                <a:lnTo>
                  <a:pt x="187" y="75"/>
                </a:lnTo>
                <a:lnTo>
                  <a:pt x="176" y="73"/>
                </a:lnTo>
                <a:lnTo>
                  <a:pt x="176" y="73"/>
                </a:lnTo>
                <a:lnTo>
                  <a:pt x="171" y="73"/>
                </a:lnTo>
                <a:lnTo>
                  <a:pt x="171" y="73"/>
                </a:lnTo>
                <a:lnTo>
                  <a:pt x="159" y="73"/>
                </a:lnTo>
                <a:lnTo>
                  <a:pt x="159" y="73"/>
                </a:lnTo>
                <a:lnTo>
                  <a:pt x="166" y="70"/>
                </a:lnTo>
                <a:lnTo>
                  <a:pt x="171" y="69"/>
                </a:lnTo>
                <a:lnTo>
                  <a:pt x="171" y="69"/>
                </a:lnTo>
                <a:close/>
                <a:moveTo>
                  <a:pt x="157" y="73"/>
                </a:moveTo>
                <a:lnTo>
                  <a:pt x="157" y="73"/>
                </a:lnTo>
                <a:lnTo>
                  <a:pt x="159" y="73"/>
                </a:lnTo>
                <a:lnTo>
                  <a:pt x="159" y="73"/>
                </a:lnTo>
                <a:lnTo>
                  <a:pt x="157" y="73"/>
                </a:lnTo>
                <a:lnTo>
                  <a:pt x="157" y="73"/>
                </a:lnTo>
                <a:close/>
                <a:moveTo>
                  <a:pt x="135" y="82"/>
                </a:moveTo>
                <a:lnTo>
                  <a:pt x="135" y="82"/>
                </a:lnTo>
                <a:lnTo>
                  <a:pt x="132" y="90"/>
                </a:lnTo>
                <a:lnTo>
                  <a:pt x="132" y="90"/>
                </a:lnTo>
                <a:lnTo>
                  <a:pt x="129" y="94"/>
                </a:lnTo>
                <a:lnTo>
                  <a:pt x="123" y="100"/>
                </a:lnTo>
                <a:lnTo>
                  <a:pt x="123" y="100"/>
                </a:lnTo>
                <a:lnTo>
                  <a:pt x="117" y="107"/>
                </a:lnTo>
                <a:lnTo>
                  <a:pt x="113" y="113"/>
                </a:lnTo>
                <a:lnTo>
                  <a:pt x="113" y="113"/>
                </a:lnTo>
                <a:lnTo>
                  <a:pt x="112" y="115"/>
                </a:lnTo>
                <a:lnTo>
                  <a:pt x="110" y="114"/>
                </a:lnTo>
                <a:lnTo>
                  <a:pt x="107" y="113"/>
                </a:lnTo>
                <a:lnTo>
                  <a:pt x="107" y="113"/>
                </a:lnTo>
                <a:lnTo>
                  <a:pt x="106" y="112"/>
                </a:lnTo>
                <a:lnTo>
                  <a:pt x="107" y="110"/>
                </a:lnTo>
                <a:lnTo>
                  <a:pt x="108" y="108"/>
                </a:lnTo>
                <a:lnTo>
                  <a:pt x="108" y="108"/>
                </a:lnTo>
                <a:lnTo>
                  <a:pt x="110" y="106"/>
                </a:lnTo>
                <a:lnTo>
                  <a:pt x="111" y="102"/>
                </a:lnTo>
                <a:lnTo>
                  <a:pt x="113" y="98"/>
                </a:lnTo>
                <a:lnTo>
                  <a:pt x="113" y="98"/>
                </a:lnTo>
                <a:lnTo>
                  <a:pt x="116" y="94"/>
                </a:lnTo>
                <a:lnTo>
                  <a:pt x="117" y="92"/>
                </a:lnTo>
                <a:lnTo>
                  <a:pt x="119" y="89"/>
                </a:lnTo>
                <a:lnTo>
                  <a:pt x="119" y="89"/>
                </a:lnTo>
                <a:lnTo>
                  <a:pt x="129" y="84"/>
                </a:lnTo>
                <a:lnTo>
                  <a:pt x="135" y="82"/>
                </a:lnTo>
                <a:lnTo>
                  <a:pt x="135" y="82"/>
                </a:lnTo>
                <a:close/>
                <a:moveTo>
                  <a:pt x="99" y="172"/>
                </a:moveTo>
                <a:lnTo>
                  <a:pt x="99" y="172"/>
                </a:lnTo>
                <a:lnTo>
                  <a:pt x="99" y="173"/>
                </a:lnTo>
                <a:lnTo>
                  <a:pt x="99" y="175"/>
                </a:lnTo>
                <a:lnTo>
                  <a:pt x="103" y="181"/>
                </a:lnTo>
                <a:lnTo>
                  <a:pt x="108" y="187"/>
                </a:lnTo>
                <a:lnTo>
                  <a:pt x="108" y="187"/>
                </a:lnTo>
                <a:lnTo>
                  <a:pt x="112" y="191"/>
                </a:lnTo>
                <a:lnTo>
                  <a:pt x="118" y="197"/>
                </a:lnTo>
                <a:lnTo>
                  <a:pt x="118" y="197"/>
                </a:lnTo>
                <a:lnTo>
                  <a:pt x="123" y="207"/>
                </a:lnTo>
                <a:lnTo>
                  <a:pt x="125" y="217"/>
                </a:lnTo>
                <a:lnTo>
                  <a:pt x="125" y="217"/>
                </a:lnTo>
                <a:lnTo>
                  <a:pt x="126" y="223"/>
                </a:lnTo>
                <a:lnTo>
                  <a:pt x="125" y="225"/>
                </a:lnTo>
                <a:lnTo>
                  <a:pt x="125" y="225"/>
                </a:lnTo>
                <a:lnTo>
                  <a:pt x="122" y="228"/>
                </a:lnTo>
                <a:lnTo>
                  <a:pt x="117" y="229"/>
                </a:lnTo>
                <a:lnTo>
                  <a:pt x="112" y="229"/>
                </a:lnTo>
                <a:lnTo>
                  <a:pt x="112" y="229"/>
                </a:lnTo>
                <a:lnTo>
                  <a:pt x="89" y="220"/>
                </a:lnTo>
                <a:lnTo>
                  <a:pt x="89" y="220"/>
                </a:lnTo>
                <a:lnTo>
                  <a:pt x="81" y="218"/>
                </a:lnTo>
                <a:lnTo>
                  <a:pt x="74" y="217"/>
                </a:lnTo>
                <a:lnTo>
                  <a:pt x="74" y="217"/>
                </a:lnTo>
                <a:lnTo>
                  <a:pt x="68" y="217"/>
                </a:lnTo>
                <a:lnTo>
                  <a:pt x="64" y="216"/>
                </a:lnTo>
                <a:lnTo>
                  <a:pt x="63" y="214"/>
                </a:lnTo>
                <a:lnTo>
                  <a:pt x="63" y="214"/>
                </a:lnTo>
                <a:lnTo>
                  <a:pt x="70" y="201"/>
                </a:lnTo>
                <a:lnTo>
                  <a:pt x="75" y="191"/>
                </a:lnTo>
                <a:lnTo>
                  <a:pt x="76" y="187"/>
                </a:lnTo>
                <a:lnTo>
                  <a:pt x="76" y="183"/>
                </a:lnTo>
                <a:lnTo>
                  <a:pt x="76" y="183"/>
                </a:lnTo>
                <a:lnTo>
                  <a:pt x="77" y="177"/>
                </a:lnTo>
                <a:lnTo>
                  <a:pt x="77" y="172"/>
                </a:lnTo>
                <a:lnTo>
                  <a:pt x="81" y="158"/>
                </a:lnTo>
                <a:lnTo>
                  <a:pt x="81" y="158"/>
                </a:lnTo>
                <a:lnTo>
                  <a:pt x="86" y="145"/>
                </a:lnTo>
                <a:lnTo>
                  <a:pt x="89" y="139"/>
                </a:lnTo>
                <a:lnTo>
                  <a:pt x="92" y="136"/>
                </a:lnTo>
                <a:lnTo>
                  <a:pt x="92" y="136"/>
                </a:lnTo>
                <a:lnTo>
                  <a:pt x="100" y="129"/>
                </a:lnTo>
                <a:lnTo>
                  <a:pt x="105" y="125"/>
                </a:lnTo>
                <a:lnTo>
                  <a:pt x="105" y="125"/>
                </a:lnTo>
                <a:lnTo>
                  <a:pt x="104" y="137"/>
                </a:lnTo>
                <a:lnTo>
                  <a:pt x="103" y="154"/>
                </a:lnTo>
                <a:lnTo>
                  <a:pt x="103" y="154"/>
                </a:lnTo>
                <a:lnTo>
                  <a:pt x="103" y="167"/>
                </a:lnTo>
                <a:lnTo>
                  <a:pt x="103" y="167"/>
                </a:lnTo>
                <a:lnTo>
                  <a:pt x="101" y="167"/>
                </a:lnTo>
                <a:lnTo>
                  <a:pt x="100" y="169"/>
                </a:lnTo>
                <a:lnTo>
                  <a:pt x="99" y="172"/>
                </a:lnTo>
                <a:lnTo>
                  <a:pt x="99" y="172"/>
                </a:lnTo>
                <a:close/>
                <a:moveTo>
                  <a:pt x="103" y="167"/>
                </a:move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1">
            <a:extLst>
              <a:ext uri="{FF2B5EF4-FFF2-40B4-BE49-F238E27FC236}">
                <a16:creationId xmlns:a16="http://schemas.microsoft.com/office/drawing/2014/main" id="{DA3A0E83-0331-49B2-8D12-63398A43E875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724360"/>
            <a:ext cx="655638" cy="1760538"/>
          </a:xfrm>
          <a:custGeom>
            <a:avLst/>
            <a:gdLst>
              <a:gd name="T0" fmla="*/ 128 w 413"/>
              <a:gd name="T1" fmla="*/ 25 h 1109"/>
              <a:gd name="T2" fmla="*/ 119 w 413"/>
              <a:gd name="T3" fmla="*/ 48 h 1109"/>
              <a:gd name="T4" fmla="*/ 117 w 413"/>
              <a:gd name="T5" fmla="*/ 103 h 1109"/>
              <a:gd name="T6" fmla="*/ 127 w 413"/>
              <a:gd name="T7" fmla="*/ 136 h 1109"/>
              <a:gd name="T8" fmla="*/ 134 w 413"/>
              <a:gd name="T9" fmla="*/ 162 h 1109"/>
              <a:gd name="T10" fmla="*/ 118 w 413"/>
              <a:gd name="T11" fmla="*/ 192 h 1109"/>
              <a:gd name="T12" fmla="*/ 66 w 413"/>
              <a:gd name="T13" fmla="*/ 192 h 1109"/>
              <a:gd name="T14" fmla="*/ 29 w 413"/>
              <a:gd name="T15" fmla="*/ 243 h 1109"/>
              <a:gd name="T16" fmla="*/ 56 w 413"/>
              <a:gd name="T17" fmla="*/ 332 h 1109"/>
              <a:gd name="T18" fmla="*/ 66 w 413"/>
              <a:gd name="T19" fmla="*/ 390 h 1109"/>
              <a:gd name="T20" fmla="*/ 41 w 413"/>
              <a:gd name="T21" fmla="*/ 404 h 1109"/>
              <a:gd name="T22" fmla="*/ 0 w 413"/>
              <a:gd name="T23" fmla="*/ 478 h 1109"/>
              <a:gd name="T24" fmla="*/ 23 w 413"/>
              <a:gd name="T25" fmla="*/ 567 h 1109"/>
              <a:gd name="T26" fmla="*/ 39 w 413"/>
              <a:gd name="T27" fmla="*/ 598 h 1109"/>
              <a:gd name="T28" fmla="*/ 118 w 413"/>
              <a:gd name="T29" fmla="*/ 776 h 1109"/>
              <a:gd name="T30" fmla="*/ 135 w 413"/>
              <a:gd name="T31" fmla="*/ 913 h 1109"/>
              <a:gd name="T32" fmla="*/ 144 w 413"/>
              <a:gd name="T33" fmla="*/ 1021 h 1109"/>
              <a:gd name="T34" fmla="*/ 153 w 413"/>
              <a:gd name="T35" fmla="*/ 1049 h 1109"/>
              <a:gd name="T36" fmla="*/ 165 w 413"/>
              <a:gd name="T37" fmla="*/ 1086 h 1109"/>
              <a:gd name="T38" fmla="*/ 191 w 413"/>
              <a:gd name="T39" fmla="*/ 1109 h 1109"/>
              <a:gd name="T40" fmla="*/ 233 w 413"/>
              <a:gd name="T41" fmla="*/ 1099 h 1109"/>
              <a:gd name="T42" fmla="*/ 253 w 413"/>
              <a:gd name="T43" fmla="*/ 1096 h 1109"/>
              <a:gd name="T44" fmla="*/ 290 w 413"/>
              <a:gd name="T45" fmla="*/ 1105 h 1109"/>
              <a:gd name="T46" fmla="*/ 343 w 413"/>
              <a:gd name="T47" fmla="*/ 1092 h 1109"/>
              <a:gd name="T48" fmla="*/ 339 w 413"/>
              <a:gd name="T49" fmla="*/ 1063 h 1109"/>
              <a:gd name="T50" fmla="*/ 311 w 413"/>
              <a:gd name="T51" fmla="*/ 1054 h 1109"/>
              <a:gd name="T52" fmla="*/ 283 w 413"/>
              <a:gd name="T53" fmla="*/ 1024 h 1109"/>
              <a:gd name="T54" fmla="*/ 285 w 413"/>
              <a:gd name="T55" fmla="*/ 995 h 1109"/>
              <a:gd name="T56" fmla="*/ 333 w 413"/>
              <a:gd name="T57" fmla="*/ 881 h 1109"/>
              <a:gd name="T58" fmla="*/ 391 w 413"/>
              <a:gd name="T59" fmla="*/ 731 h 1109"/>
              <a:gd name="T60" fmla="*/ 376 w 413"/>
              <a:gd name="T61" fmla="*/ 624 h 1109"/>
              <a:gd name="T62" fmla="*/ 345 w 413"/>
              <a:gd name="T63" fmla="*/ 463 h 1109"/>
              <a:gd name="T64" fmla="*/ 323 w 413"/>
              <a:gd name="T65" fmla="*/ 411 h 1109"/>
              <a:gd name="T66" fmla="*/ 368 w 413"/>
              <a:gd name="T67" fmla="*/ 386 h 1109"/>
              <a:gd name="T68" fmla="*/ 411 w 413"/>
              <a:gd name="T69" fmla="*/ 370 h 1109"/>
              <a:gd name="T70" fmla="*/ 401 w 413"/>
              <a:gd name="T71" fmla="*/ 260 h 1109"/>
              <a:gd name="T72" fmla="*/ 376 w 413"/>
              <a:gd name="T73" fmla="*/ 194 h 1109"/>
              <a:gd name="T74" fmla="*/ 362 w 413"/>
              <a:gd name="T75" fmla="*/ 159 h 1109"/>
              <a:gd name="T76" fmla="*/ 341 w 413"/>
              <a:gd name="T77" fmla="*/ 115 h 1109"/>
              <a:gd name="T78" fmla="*/ 333 w 413"/>
              <a:gd name="T79" fmla="*/ 90 h 1109"/>
              <a:gd name="T80" fmla="*/ 306 w 413"/>
              <a:gd name="T81" fmla="*/ 97 h 1109"/>
              <a:gd name="T82" fmla="*/ 248 w 413"/>
              <a:gd name="T83" fmla="*/ 48 h 1109"/>
              <a:gd name="T84" fmla="*/ 235 w 413"/>
              <a:gd name="T85" fmla="*/ 18 h 1109"/>
              <a:gd name="T86" fmla="*/ 201 w 413"/>
              <a:gd name="T87" fmla="*/ 7 h 1109"/>
              <a:gd name="T88" fmla="*/ 168 w 413"/>
              <a:gd name="T89" fmla="*/ 0 h 1109"/>
              <a:gd name="T90" fmla="*/ 266 w 413"/>
              <a:gd name="T91" fmla="*/ 136 h 1109"/>
              <a:gd name="T92" fmla="*/ 298 w 413"/>
              <a:gd name="T93" fmla="*/ 162 h 1109"/>
              <a:gd name="T94" fmla="*/ 319 w 413"/>
              <a:gd name="T95" fmla="*/ 175 h 1109"/>
              <a:gd name="T96" fmla="*/ 329 w 413"/>
              <a:gd name="T97" fmla="*/ 223 h 1109"/>
              <a:gd name="T98" fmla="*/ 343 w 413"/>
              <a:gd name="T99" fmla="*/ 276 h 1109"/>
              <a:gd name="T100" fmla="*/ 292 w 413"/>
              <a:gd name="T101" fmla="*/ 253 h 1109"/>
              <a:gd name="T102" fmla="*/ 229 w 413"/>
              <a:gd name="T103" fmla="*/ 205 h 1109"/>
              <a:gd name="T104" fmla="*/ 234 w 413"/>
              <a:gd name="T105" fmla="*/ 153 h 1109"/>
              <a:gd name="T106" fmla="*/ 260 w 413"/>
              <a:gd name="T107" fmla="*/ 146 h 1109"/>
              <a:gd name="T108" fmla="*/ 234 w 413"/>
              <a:gd name="T109" fmla="*/ 693 h 1109"/>
              <a:gd name="T110" fmla="*/ 270 w 413"/>
              <a:gd name="T111" fmla="*/ 716 h 1109"/>
              <a:gd name="T112" fmla="*/ 288 w 413"/>
              <a:gd name="T113" fmla="*/ 749 h 1109"/>
              <a:gd name="T114" fmla="*/ 251 w 413"/>
              <a:gd name="T115" fmla="*/ 859 h 1109"/>
              <a:gd name="T116" fmla="*/ 211 w 413"/>
              <a:gd name="T117" fmla="*/ 855 h 1109"/>
              <a:gd name="T118" fmla="*/ 216 w 413"/>
              <a:gd name="T119" fmla="*/ 794 h 1109"/>
              <a:gd name="T120" fmla="*/ 232 w 413"/>
              <a:gd name="T121" fmla="*/ 711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" h="1109">
                <a:moveTo>
                  <a:pt x="159" y="12"/>
                </a:moveTo>
                <a:lnTo>
                  <a:pt x="159" y="12"/>
                </a:lnTo>
                <a:lnTo>
                  <a:pt x="152" y="17"/>
                </a:lnTo>
                <a:lnTo>
                  <a:pt x="137" y="24"/>
                </a:lnTo>
                <a:lnTo>
                  <a:pt x="137" y="24"/>
                </a:lnTo>
                <a:lnTo>
                  <a:pt x="133" y="25"/>
                </a:lnTo>
                <a:lnTo>
                  <a:pt x="128" y="25"/>
                </a:lnTo>
                <a:lnTo>
                  <a:pt x="127" y="26"/>
                </a:lnTo>
                <a:lnTo>
                  <a:pt x="124" y="28"/>
                </a:lnTo>
                <a:lnTo>
                  <a:pt x="123" y="30"/>
                </a:lnTo>
                <a:lnTo>
                  <a:pt x="122" y="34"/>
                </a:lnTo>
                <a:lnTo>
                  <a:pt x="122" y="34"/>
                </a:lnTo>
                <a:lnTo>
                  <a:pt x="121" y="39"/>
                </a:lnTo>
                <a:lnTo>
                  <a:pt x="119" y="48"/>
                </a:lnTo>
                <a:lnTo>
                  <a:pt x="119" y="68"/>
                </a:lnTo>
                <a:lnTo>
                  <a:pt x="119" y="94"/>
                </a:lnTo>
                <a:lnTo>
                  <a:pt x="119" y="94"/>
                </a:lnTo>
                <a:lnTo>
                  <a:pt x="118" y="97"/>
                </a:lnTo>
                <a:lnTo>
                  <a:pt x="117" y="99"/>
                </a:lnTo>
                <a:lnTo>
                  <a:pt x="117" y="103"/>
                </a:lnTo>
                <a:lnTo>
                  <a:pt x="117" y="103"/>
                </a:lnTo>
                <a:lnTo>
                  <a:pt x="118" y="112"/>
                </a:lnTo>
                <a:lnTo>
                  <a:pt x="119" y="119"/>
                </a:lnTo>
                <a:lnTo>
                  <a:pt x="119" y="119"/>
                </a:lnTo>
                <a:lnTo>
                  <a:pt x="122" y="125"/>
                </a:lnTo>
                <a:lnTo>
                  <a:pt x="124" y="131"/>
                </a:lnTo>
                <a:lnTo>
                  <a:pt x="124" y="131"/>
                </a:lnTo>
                <a:lnTo>
                  <a:pt x="127" y="136"/>
                </a:lnTo>
                <a:lnTo>
                  <a:pt x="131" y="143"/>
                </a:lnTo>
                <a:lnTo>
                  <a:pt x="131" y="143"/>
                </a:lnTo>
                <a:lnTo>
                  <a:pt x="135" y="150"/>
                </a:lnTo>
                <a:lnTo>
                  <a:pt x="135" y="153"/>
                </a:lnTo>
                <a:lnTo>
                  <a:pt x="135" y="156"/>
                </a:lnTo>
                <a:lnTo>
                  <a:pt x="135" y="156"/>
                </a:lnTo>
                <a:lnTo>
                  <a:pt x="134" y="162"/>
                </a:lnTo>
                <a:lnTo>
                  <a:pt x="134" y="173"/>
                </a:lnTo>
                <a:lnTo>
                  <a:pt x="135" y="186"/>
                </a:lnTo>
                <a:lnTo>
                  <a:pt x="135" y="186"/>
                </a:lnTo>
                <a:lnTo>
                  <a:pt x="130" y="187"/>
                </a:lnTo>
                <a:lnTo>
                  <a:pt x="122" y="190"/>
                </a:lnTo>
                <a:lnTo>
                  <a:pt x="122" y="190"/>
                </a:lnTo>
                <a:lnTo>
                  <a:pt x="118" y="192"/>
                </a:lnTo>
                <a:lnTo>
                  <a:pt x="116" y="194"/>
                </a:lnTo>
                <a:lnTo>
                  <a:pt x="111" y="197"/>
                </a:lnTo>
                <a:lnTo>
                  <a:pt x="104" y="197"/>
                </a:lnTo>
                <a:lnTo>
                  <a:pt x="104" y="197"/>
                </a:lnTo>
                <a:lnTo>
                  <a:pt x="91" y="196"/>
                </a:lnTo>
                <a:lnTo>
                  <a:pt x="78" y="193"/>
                </a:lnTo>
                <a:lnTo>
                  <a:pt x="66" y="192"/>
                </a:lnTo>
                <a:lnTo>
                  <a:pt x="61" y="192"/>
                </a:lnTo>
                <a:lnTo>
                  <a:pt x="59" y="193"/>
                </a:lnTo>
                <a:lnTo>
                  <a:pt x="59" y="193"/>
                </a:lnTo>
                <a:lnTo>
                  <a:pt x="43" y="216"/>
                </a:lnTo>
                <a:lnTo>
                  <a:pt x="29" y="240"/>
                </a:lnTo>
                <a:lnTo>
                  <a:pt x="29" y="240"/>
                </a:lnTo>
                <a:lnTo>
                  <a:pt x="29" y="243"/>
                </a:lnTo>
                <a:lnTo>
                  <a:pt x="30" y="253"/>
                </a:lnTo>
                <a:lnTo>
                  <a:pt x="35" y="279"/>
                </a:lnTo>
                <a:lnTo>
                  <a:pt x="41" y="304"/>
                </a:lnTo>
                <a:lnTo>
                  <a:pt x="44" y="316"/>
                </a:lnTo>
                <a:lnTo>
                  <a:pt x="44" y="316"/>
                </a:lnTo>
                <a:lnTo>
                  <a:pt x="51" y="324"/>
                </a:lnTo>
                <a:lnTo>
                  <a:pt x="56" y="332"/>
                </a:lnTo>
                <a:lnTo>
                  <a:pt x="59" y="336"/>
                </a:lnTo>
                <a:lnTo>
                  <a:pt x="59" y="336"/>
                </a:lnTo>
                <a:lnTo>
                  <a:pt x="63" y="361"/>
                </a:lnTo>
                <a:lnTo>
                  <a:pt x="66" y="378"/>
                </a:lnTo>
                <a:lnTo>
                  <a:pt x="66" y="386"/>
                </a:lnTo>
                <a:lnTo>
                  <a:pt x="66" y="386"/>
                </a:lnTo>
                <a:lnTo>
                  <a:pt x="66" y="390"/>
                </a:lnTo>
                <a:lnTo>
                  <a:pt x="67" y="394"/>
                </a:lnTo>
                <a:lnTo>
                  <a:pt x="67" y="395"/>
                </a:lnTo>
                <a:lnTo>
                  <a:pt x="66" y="397"/>
                </a:lnTo>
                <a:lnTo>
                  <a:pt x="65" y="398"/>
                </a:lnTo>
                <a:lnTo>
                  <a:pt x="61" y="400"/>
                </a:lnTo>
                <a:lnTo>
                  <a:pt x="61" y="400"/>
                </a:lnTo>
                <a:lnTo>
                  <a:pt x="41" y="404"/>
                </a:lnTo>
                <a:lnTo>
                  <a:pt x="28" y="409"/>
                </a:lnTo>
                <a:lnTo>
                  <a:pt x="28" y="409"/>
                </a:lnTo>
                <a:lnTo>
                  <a:pt x="23" y="419"/>
                </a:lnTo>
                <a:lnTo>
                  <a:pt x="14" y="439"/>
                </a:lnTo>
                <a:lnTo>
                  <a:pt x="0" y="472"/>
                </a:lnTo>
                <a:lnTo>
                  <a:pt x="0" y="472"/>
                </a:lnTo>
                <a:lnTo>
                  <a:pt x="0" y="478"/>
                </a:lnTo>
                <a:lnTo>
                  <a:pt x="1" y="487"/>
                </a:lnTo>
                <a:lnTo>
                  <a:pt x="7" y="509"/>
                </a:lnTo>
                <a:lnTo>
                  <a:pt x="16" y="544"/>
                </a:lnTo>
                <a:lnTo>
                  <a:pt x="16" y="544"/>
                </a:lnTo>
                <a:lnTo>
                  <a:pt x="17" y="549"/>
                </a:lnTo>
                <a:lnTo>
                  <a:pt x="20" y="558"/>
                </a:lnTo>
                <a:lnTo>
                  <a:pt x="23" y="567"/>
                </a:lnTo>
                <a:lnTo>
                  <a:pt x="25" y="571"/>
                </a:lnTo>
                <a:lnTo>
                  <a:pt x="25" y="571"/>
                </a:lnTo>
                <a:lnTo>
                  <a:pt x="26" y="575"/>
                </a:lnTo>
                <a:lnTo>
                  <a:pt x="29" y="582"/>
                </a:lnTo>
                <a:lnTo>
                  <a:pt x="36" y="594"/>
                </a:lnTo>
                <a:lnTo>
                  <a:pt x="36" y="594"/>
                </a:lnTo>
                <a:lnTo>
                  <a:pt x="39" y="598"/>
                </a:lnTo>
                <a:lnTo>
                  <a:pt x="49" y="603"/>
                </a:lnTo>
                <a:lnTo>
                  <a:pt x="74" y="617"/>
                </a:lnTo>
                <a:lnTo>
                  <a:pt x="109" y="636"/>
                </a:lnTo>
                <a:lnTo>
                  <a:pt x="109" y="636"/>
                </a:lnTo>
                <a:lnTo>
                  <a:pt x="112" y="701"/>
                </a:lnTo>
                <a:lnTo>
                  <a:pt x="116" y="754"/>
                </a:lnTo>
                <a:lnTo>
                  <a:pt x="118" y="776"/>
                </a:lnTo>
                <a:lnTo>
                  <a:pt x="122" y="793"/>
                </a:lnTo>
                <a:lnTo>
                  <a:pt x="122" y="793"/>
                </a:lnTo>
                <a:lnTo>
                  <a:pt x="130" y="835"/>
                </a:lnTo>
                <a:lnTo>
                  <a:pt x="133" y="849"/>
                </a:lnTo>
                <a:lnTo>
                  <a:pt x="134" y="856"/>
                </a:lnTo>
                <a:lnTo>
                  <a:pt x="134" y="856"/>
                </a:lnTo>
                <a:lnTo>
                  <a:pt x="135" y="913"/>
                </a:lnTo>
                <a:lnTo>
                  <a:pt x="136" y="952"/>
                </a:lnTo>
                <a:lnTo>
                  <a:pt x="137" y="973"/>
                </a:lnTo>
                <a:lnTo>
                  <a:pt x="137" y="973"/>
                </a:lnTo>
                <a:lnTo>
                  <a:pt x="142" y="996"/>
                </a:lnTo>
                <a:lnTo>
                  <a:pt x="144" y="1014"/>
                </a:lnTo>
                <a:lnTo>
                  <a:pt x="144" y="1014"/>
                </a:lnTo>
                <a:lnTo>
                  <a:pt x="144" y="1021"/>
                </a:lnTo>
                <a:lnTo>
                  <a:pt x="144" y="1024"/>
                </a:lnTo>
                <a:lnTo>
                  <a:pt x="146" y="1026"/>
                </a:lnTo>
                <a:lnTo>
                  <a:pt x="146" y="1026"/>
                </a:lnTo>
                <a:lnTo>
                  <a:pt x="147" y="1029"/>
                </a:lnTo>
                <a:lnTo>
                  <a:pt x="149" y="1037"/>
                </a:lnTo>
                <a:lnTo>
                  <a:pt x="150" y="1045"/>
                </a:lnTo>
                <a:lnTo>
                  <a:pt x="153" y="1049"/>
                </a:lnTo>
                <a:lnTo>
                  <a:pt x="153" y="1049"/>
                </a:lnTo>
                <a:lnTo>
                  <a:pt x="160" y="1053"/>
                </a:lnTo>
                <a:lnTo>
                  <a:pt x="166" y="1055"/>
                </a:lnTo>
                <a:lnTo>
                  <a:pt x="166" y="1055"/>
                </a:lnTo>
                <a:lnTo>
                  <a:pt x="165" y="1061"/>
                </a:lnTo>
                <a:lnTo>
                  <a:pt x="164" y="1078"/>
                </a:lnTo>
                <a:lnTo>
                  <a:pt x="165" y="1086"/>
                </a:lnTo>
                <a:lnTo>
                  <a:pt x="166" y="1095"/>
                </a:lnTo>
                <a:lnTo>
                  <a:pt x="170" y="1102"/>
                </a:lnTo>
                <a:lnTo>
                  <a:pt x="173" y="1104"/>
                </a:lnTo>
                <a:lnTo>
                  <a:pt x="175" y="1107"/>
                </a:lnTo>
                <a:lnTo>
                  <a:pt x="175" y="1107"/>
                </a:lnTo>
                <a:lnTo>
                  <a:pt x="183" y="1109"/>
                </a:lnTo>
                <a:lnTo>
                  <a:pt x="191" y="1109"/>
                </a:lnTo>
                <a:lnTo>
                  <a:pt x="199" y="1108"/>
                </a:lnTo>
                <a:lnTo>
                  <a:pt x="206" y="1105"/>
                </a:lnTo>
                <a:lnTo>
                  <a:pt x="220" y="1099"/>
                </a:lnTo>
                <a:lnTo>
                  <a:pt x="224" y="1097"/>
                </a:lnTo>
                <a:lnTo>
                  <a:pt x="224" y="1097"/>
                </a:lnTo>
                <a:lnTo>
                  <a:pt x="227" y="1098"/>
                </a:lnTo>
                <a:lnTo>
                  <a:pt x="233" y="1099"/>
                </a:lnTo>
                <a:lnTo>
                  <a:pt x="233" y="1099"/>
                </a:lnTo>
                <a:lnTo>
                  <a:pt x="235" y="1099"/>
                </a:lnTo>
                <a:lnTo>
                  <a:pt x="239" y="1097"/>
                </a:lnTo>
                <a:lnTo>
                  <a:pt x="240" y="1095"/>
                </a:lnTo>
                <a:lnTo>
                  <a:pt x="242" y="1095"/>
                </a:lnTo>
                <a:lnTo>
                  <a:pt x="242" y="1095"/>
                </a:lnTo>
                <a:lnTo>
                  <a:pt x="253" y="1096"/>
                </a:lnTo>
                <a:lnTo>
                  <a:pt x="260" y="1098"/>
                </a:lnTo>
                <a:lnTo>
                  <a:pt x="265" y="1099"/>
                </a:lnTo>
                <a:lnTo>
                  <a:pt x="265" y="1099"/>
                </a:lnTo>
                <a:lnTo>
                  <a:pt x="269" y="1102"/>
                </a:lnTo>
                <a:lnTo>
                  <a:pt x="272" y="1104"/>
                </a:lnTo>
                <a:lnTo>
                  <a:pt x="279" y="1105"/>
                </a:lnTo>
                <a:lnTo>
                  <a:pt x="290" y="1105"/>
                </a:lnTo>
                <a:lnTo>
                  <a:pt x="290" y="1105"/>
                </a:lnTo>
                <a:lnTo>
                  <a:pt x="306" y="1104"/>
                </a:lnTo>
                <a:lnTo>
                  <a:pt x="323" y="1101"/>
                </a:lnTo>
                <a:lnTo>
                  <a:pt x="332" y="1099"/>
                </a:lnTo>
                <a:lnTo>
                  <a:pt x="338" y="1097"/>
                </a:lnTo>
                <a:lnTo>
                  <a:pt x="341" y="1094"/>
                </a:lnTo>
                <a:lnTo>
                  <a:pt x="343" y="1092"/>
                </a:lnTo>
                <a:lnTo>
                  <a:pt x="343" y="1090"/>
                </a:lnTo>
                <a:lnTo>
                  <a:pt x="343" y="1090"/>
                </a:lnTo>
                <a:lnTo>
                  <a:pt x="341" y="1084"/>
                </a:lnTo>
                <a:lnTo>
                  <a:pt x="340" y="1080"/>
                </a:lnTo>
                <a:lnTo>
                  <a:pt x="339" y="1077"/>
                </a:lnTo>
                <a:lnTo>
                  <a:pt x="339" y="1077"/>
                </a:lnTo>
                <a:lnTo>
                  <a:pt x="339" y="1063"/>
                </a:lnTo>
                <a:lnTo>
                  <a:pt x="339" y="1063"/>
                </a:lnTo>
                <a:lnTo>
                  <a:pt x="339" y="1063"/>
                </a:lnTo>
                <a:lnTo>
                  <a:pt x="337" y="1063"/>
                </a:lnTo>
                <a:lnTo>
                  <a:pt x="331" y="1061"/>
                </a:lnTo>
                <a:lnTo>
                  <a:pt x="321" y="1058"/>
                </a:lnTo>
                <a:lnTo>
                  <a:pt x="321" y="1058"/>
                </a:lnTo>
                <a:lnTo>
                  <a:pt x="311" y="1054"/>
                </a:lnTo>
                <a:lnTo>
                  <a:pt x="304" y="1052"/>
                </a:lnTo>
                <a:lnTo>
                  <a:pt x="301" y="1051"/>
                </a:lnTo>
                <a:lnTo>
                  <a:pt x="297" y="1045"/>
                </a:lnTo>
                <a:lnTo>
                  <a:pt x="297" y="1045"/>
                </a:lnTo>
                <a:lnTo>
                  <a:pt x="292" y="1037"/>
                </a:lnTo>
                <a:lnTo>
                  <a:pt x="283" y="1024"/>
                </a:lnTo>
                <a:lnTo>
                  <a:pt x="283" y="1024"/>
                </a:lnTo>
                <a:lnTo>
                  <a:pt x="271" y="1010"/>
                </a:lnTo>
                <a:lnTo>
                  <a:pt x="267" y="1006"/>
                </a:lnTo>
                <a:lnTo>
                  <a:pt x="266" y="1004"/>
                </a:lnTo>
                <a:lnTo>
                  <a:pt x="266" y="1004"/>
                </a:lnTo>
                <a:lnTo>
                  <a:pt x="269" y="995"/>
                </a:lnTo>
                <a:lnTo>
                  <a:pt x="269" y="995"/>
                </a:lnTo>
                <a:lnTo>
                  <a:pt x="285" y="995"/>
                </a:lnTo>
                <a:lnTo>
                  <a:pt x="285" y="995"/>
                </a:lnTo>
                <a:lnTo>
                  <a:pt x="290" y="986"/>
                </a:lnTo>
                <a:lnTo>
                  <a:pt x="297" y="965"/>
                </a:lnTo>
                <a:lnTo>
                  <a:pt x="308" y="939"/>
                </a:lnTo>
                <a:lnTo>
                  <a:pt x="320" y="911"/>
                </a:lnTo>
                <a:lnTo>
                  <a:pt x="320" y="911"/>
                </a:lnTo>
                <a:lnTo>
                  <a:pt x="333" y="881"/>
                </a:lnTo>
                <a:lnTo>
                  <a:pt x="348" y="842"/>
                </a:lnTo>
                <a:lnTo>
                  <a:pt x="364" y="803"/>
                </a:lnTo>
                <a:lnTo>
                  <a:pt x="379" y="767"/>
                </a:lnTo>
                <a:lnTo>
                  <a:pt x="379" y="767"/>
                </a:lnTo>
                <a:lnTo>
                  <a:pt x="385" y="753"/>
                </a:lnTo>
                <a:lnTo>
                  <a:pt x="390" y="741"/>
                </a:lnTo>
                <a:lnTo>
                  <a:pt x="391" y="731"/>
                </a:lnTo>
                <a:lnTo>
                  <a:pt x="393" y="723"/>
                </a:lnTo>
                <a:lnTo>
                  <a:pt x="393" y="708"/>
                </a:lnTo>
                <a:lnTo>
                  <a:pt x="391" y="696"/>
                </a:lnTo>
                <a:lnTo>
                  <a:pt x="391" y="696"/>
                </a:lnTo>
                <a:lnTo>
                  <a:pt x="390" y="687"/>
                </a:lnTo>
                <a:lnTo>
                  <a:pt x="387" y="669"/>
                </a:lnTo>
                <a:lnTo>
                  <a:pt x="376" y="624"/>
                </a:lnTo>
                <a:lnTo>
                  <a:pt x="359" y="562"/>
                </a:lnTo>
                <a:lnTo>
                  <a:pt x="359" y="496"/>
                </a:lnTo>
                <a:lnTo>
                  <a:pt x="359" y="496"/>
                </a:lnTo>
                <a:lnTo>
                  <a:pt x="353" y="487"/>
                </a:lnTo>
                <a:lnTo>
                  <a:pt x="348" y="478"/>
                </a:lnTo>
                <a:lnTo>
                  <a:pt x="348" y="478"/>
                </a:lnTo>
                <a:lnTo>
                  <a:pt x="345" y="463"/>
                </a:lnTo>
                <a:lnTo>
                  <a:pt x="341" y="450"/>
                </a:lnTo>
                <a:lnTo>
                  <a:pt x="338" y="439"/>
                </a:lnTo>
                <a:lnTo>
                  <a:pt x="338" y="439"/>
                </a:lnTo>
                <a:lnTo>
                  <a:pt x="329" y="426"/>
                </a:lnTo>
                <a:lnTo>
                  <a:pt x="327" y="419"/>
                </a:lnTo>
                <a:lnTo>
                  <a:pt x="323" y="411"/>
                </a:lnTo>
                <a:lnTo>
                  <a:pt x="323" y="411"/>
                </a:lnTo>
                <a:lnTo>
                  <a:pt x="319" y="389"/>
                </a:lnTo>
                <a:lnTo>
                  <a:pt x="317" y="376"/>
                </a:lnTo>
                <a:lnTo>
                  <a:pt x="317" y="376"/>
                </a:lnTo>
                <a:lnTo>
                  <a:pt x="334" y="382"/>
                </a:lnTo>
                <a:lnTo>
                  <a:pt x="351" y="385"/>
                </a:lnTo>
                <a:lnTo>
                  <a:pt x="359" y="386"/>
                </a:lnTo>
                <a:lnTo>
                  <a:pt x="368" y="386"/>
                </a:lnTo>
                <a:lnTo>
                  <a:pt x="368" y="386"/>
                </a:lnTo>
                <a:lnTo>
                  <a:pt x="383" y="386"/>
                </a:lnTo>
                <a:lnTo>
                  <a:pt x="390" y="385"/>
                </a:lnTo>
                <a:lnTo>
                  <a:pt x="396" y="383"/>
                </a:lnTo>
                <a:lnTo>
                  <a:pt x="402" y="379"/>
                </a:lnTo>
                <a:lnTo>
                  <a:pt x="407" y="376"/>
                </a:lnTo>
                <a:lnTo>
                  <a:pt x="411" y="370"/>
                </a:lnTo>
                <a:lnTo>
                  <a:pt x="412" y="363"/>
                </a:lnTo>
                <a:lnTo>
                  <a:pt x="412" y="363"/>
                </a:lnTo>
                <a:lnTo>
                  <a:pt x="413" y="352"/>
                </a:lnTo>
                <a:lnTo>
                  <a:pt x="413" y="340"/>
                </a:lnTo>
                <a:lnTo>
                  <a:pt x="409" y="309"/>
                </a:lnTo>
                <a:lnTo>
                  <a:pt x="405" y="280"/>
                </a:lnTo>
                <a:lnTo>
                  <a:pt x="401" y="260"/>
                </a:lnTo>
                <a:lnTo>
                  <a:pt x="401" y="260"/>
                </a:lnTo>
                <a:lnTo>
                  <a:pt x="397" y="246"/>
                </a:lnTo>
                <a:lnTo>
                  <a:pt x="391" y="230"/>
                </a:lnTo>
                <a:lnTo>
                  <a:pt x="382" y="209"/>
                </a:lnTo>
                <a:lnTo>
                  <a:pt x="382" y="209"/>
                </a:lnTo>
                <a:lnTo>
                  <a:pt x="378" y="199"/>
                </a:lnTo>
                <a:lnTo>
                  <a:pt x="376" y="194"/>
                </a:lnTo>
                <a:lnTo>
                  <a:pt x="375" y="192"/>
                </a:lnTo>
                <a:lnTo>
                  <a:pt x="375" y="192"/>
                </a:lnTo>
                <a:lnTo>
                  <a:pt x="369" y="184"/>
                </a:lnTo>
                <a:lnTo>
                  <a:pt x="366" y="178"/>
                </a:lnTo>
                <a:lnTo>
                  <a:pt x="366" y="178"/>
                </a:lnTo>
                <a:lnTo>
                  <a:pt x="364" y="169"/>
                </a:lnTo>
                <a:lnTo>
                  <a:pt x="362" y="159"/>
                </a:lnTo>
                <a:lnTo>
                  <a:pt x="362" y="159"/>
                </a:lnTo>
                <a:lnTo>
                  <a:pt x="358" y="142"/>
                </a:lnTo>
                <a:lnTo>
                  <a:pt x="356" y="127"/>
                </a:lnTo>
                <a:lnTo>
                  <a:pt x="356" y="127"/>
                </a:lnTo>
                <a:lnTo>
                  <a:pt x="352" y="123"/>
                </a:lnTo>
                <a:lnTo>
                  <a:pt x="348" y="119"/>
                </a:lnTo>
                <a:lnTo>
                  <a:pt x="341" y="115"/>
                </a:lnTo>
                <a:lnTo>
                  <a:pt x="341" y="115"/>
                </a:lnTo>
                <a:lnTo>
                  <a:pt x="343" y="104"/>
                </a:lnTo>
                <a:lnTo>
                  <a:pt x="343" y="96"/>
                </a:lnTo>
                <a:lnTo>
                  <a:pt x="343" y="93"/>
                </a:lnTo>
                <a:lnTo>
                  <a:pt x="341" y="92"/>
                </a:lnTo>
                <a:lnTo>
                  <a:pt x="341" y="92"/>
                </a:lnTo>
                <a:lnTo>
                  <a:pt x="333" y="90"/>
                </a:lnTo>
                <a:lnTo>
                  <a:pt x="323" y="87"/>
                </a:lnTo>
                <a:lnTo>
                  <a:pt x="323" y="87"/>
                </a:lnTo>
                <a:lnTo>
                  <a:pt x="314" y="91"/>
                </a:lnTo>
                <a:lnTo>
                  <a:pt x="309" y="93"/>
                </a:lnTo>
                <a:lnTo>
                  <a:pt x="307" y="94"/>
                </a:lnTo>
                <a:lnTo>
                  <a:pt x="307" y="94"/>
                </a:lnTo>
                <a:lnTo>
                  <a:pt x="306" y="97"/>
                </a:lnTo>
                <a:lnTo>
                  <a:pt x="307" y="98"/>
                </a:lnTo>
                <a:lnTo>
                  <a:pt x="308" y="100"/>
                </a:lnTo>
                <a:lnTo>
                  <a:pt x="251" y="86"/>
                </a:lnTo>
                <a:lnTo>
                  <a:pt x="251" y="86"/>
                </a:lnTo>
                <a:lnTo>
                  <a:pt x="251" y="72"/>
                </a:lnTo>
                <a:lnTo>
                  <a:pt x="249" y="60"/>
                </a:lnTo>
                <a:lnTo>
                  <a:pt x="248" y="48"/>
                </a:lnTo>
                <a:lnTo>
                  <a:pt x="248" y="48"/>
                </a:lnTo>
                <a:lnTo>
                  <a:pt x="245" y="39"/>
                </a:lnTo>
                <a:lnTo>
                  <a:pt x="242" y="32"/>
                </a:lnTo>
                <a:lnTo>
                  <a:pt x="236" y="25"/>
                </a:lnTo>
                <a:lnTo>
                  <a:pt x="236" y="25"/>
                </a:lnTo>
                <a:lnTo>
                  <a:pt x="235" y="22"/>
                </a:lnTo>
                <a:lnTo>
                  <a:pt x="235" y="18"/>
                </a:lnTo>
                <a:lnTo>
                  <a:pt x="233" y="14"/>
                </a:lnTo>
                <a:lnTo>
                  <a:pt x="232" y="13"/>
                </a:lnTo>
                <a:lnTo>
                  <a:pt x="229" y="12"/>
                </a:lnTo>
                <a:lnTo>
                  <a:pt x="229" y="12"/>
                </a:lnTo>
                <a:lnTo>
                  <a:pt x="202" y="8"/>
                </a:lnTo>
                <a:lnTo>
                  <a:pt x="202" y="8"/>
                </a:lnTo>
                <a:lnTo>
                  <a:pt x="201" y="7"/>
                </a:lnTo>
                <a:lnTo>
                  <a:pt x="199" y="5"/>
                </a:lnTo>
                <a:lnTo>
                  <a:pt x="197" y="3"/>
                </a:lnTo>
                <a:lnTo>
                  <a:pt x="193" y="1"/>
                </a:lnTo>
                <a:lnTo>
                  <a:pt x="193" y="1"/>
                </a:lnTo>
                <a:lnTo>
                  <a:pt x="179" y="0"/>
                </a:lnTo>
                <a:lnTo>
                  <a:pt x="168" y="0"/>
                </a:lnTo>
                <a:lnTo>
                  <a:pt x="168" y="0"/>
                </a:lnTo>
                <a:lnTo>
                  <a:pt x="166" y="4"/>
                </a:lnTo>
                <a:lnTo>
                  <a:pt x="164" y="7"/>
                </a:lnTo>
                <a:lnTo>
                  <a:pt x="164" y="7"/>
                </a:lnTo>
                <a:lnTo>
                  <a:pt x="161" y="10"/>
                </a:lnTo>
                <a:lnTo>
                  <a:pt x="159" y="12"/>
                </a:lnTo>
                <a:lnTo>
                  <a:pt x="159" y="12"/>
                </a:lnTo>
                <a:close/>
                <a:moveTo>
                  <a:pt x="266" y="136"/>
                </a:moveTo>
                <a:lnTo>
                  <a:pt x="292" y="142"/>
                </a:lnTo>
                <a:lnTo>
                  <a:pt x="298" y="152"/>
                </a:lnTo>
                <a:lnTo>
                  <a:pt x="298" y="152"/>
                </a:lnTo>
                <a:lnTo>
                  <a:pt x="297" y="154"/>
                </a:lnTo>
                <a:lnTo>
                  <a:pt x="297" y="160"/>
                </a:lnTo>
                <a:lnTo>
                  <a:pt x="297" y="160"/>
                </a:lnTo>
                <a:lnTo>
                  <a:pt x="298" y="162"/>
                </a:lnTo>
                <a:lnTo>
                  <a:pt x="300" y="163"/>
                </a:lnTo>
                <a:lnTo>
                  <a:pt x="302" y="163"/>
                </a:lnTo>
                <a:lnTo>
                  <a:pt x="303" y="165"/>
                </a:lnTo>
                <a:lnTo>
                  <a:pt x="303" y="165"/>
                </a:lnTo>
                <a:lnTo>
                  <a:pt x="309" y="168"/>
                </a:lnTo>
                <a:lnTo>
                  <a:pt x="319" y="175"/>
                </a:lnTo>
                <a:lnTo>
                  <a:pt x="319" y="175"/>
                </a:lnTo>
                <a:lnTo>
                  <a:pt x="327" y="181"/>
                </a:lnTo>
                <a:lnTo>
                  <a:pt x="331" y="185"/>
                </a:lnTo>
                <a:lnTo>
                  <a:pt x="331" y="185"/>
                </a:lnTo>
                <a:lnTo>
                  <a:pt x="331" y="192"/>
                </a:lnTo>
                <a:lnTo>
                  <a:pt x="331" y="192"/>
                </a:lnTo>
                <a:lnTo>
                  <a:pt x="331" y="206"/>
                </a:lnTo>
                <a:lnTo>
                  <a:pt x="329" y="223"/>
                </a:lnTo>
                <a:lnTo>
                  <a:pt x="329" y="223"/>
                </a:lnTo>
                <a:lnTo>
                  <a:pt x="329" y="229"/>
                </a:lnTo>
                <a:lnTo>
                  <a:pt x="332" y="240"/>
                </a:lnTo>
                <a:lnTo>
                  <a:pt x="335" y="251"/>
                </a:lnTo>
                <a:lnTo>
                  <a:pt x="338" y="259"/>
                </a:lnTo>
                <a:lnTo>
                  <a:pt x="338" y="259"/>
                </a:lnTo>
                <a:lnTo>
                  <a:pt x="343" y="276"/>
                </a:lnTo>
                <a:lnTo>
                  <a:pt x="346" y="287"/>
                </a:lnTo>
                <a:lnTo>
                  <a:pt x="327" y="273"/>
                </a:lnTo>
                <a:lnTo>
                  <a:pt x="327" y="273"/>
                </a:lnTo>
                <a:lnTo>
                  <a:pt x="316" y="266"/>
                </a:lnTo>
                <a:lnTo>
                  <a:pt x="306" y="259"/>
                </a:lnTo>
                <a:lnTo>
                  <a:pt x="292" y="253"/>
                </a:lnTo>
                <a:lnTo>
                  <a:pt x="292" y="253"/>
                </a:lnTo>
                <a:lnTo>
                  <a:pt x="285" y="249"/>
                </a:lnTo>
                <a:lnTo>
                  <a:pt x="277" y="245"/>
                </a:lnTo>
                <a:lnTo>
                  <a:pt x="261" y="234"/>
                </a:lnTo>
                <a:lnTo>
                  <a:pt x="241" y="217"/>
                </a:lnTo>
                <a:lnTo>
                  <a:pt x="241" y="217"/>
                </a:lnTo>
                <a:lnTo>
                  <a:pt x="234" y="211"/>
                </a:lnTo>
                <a:lnTo>
                  <a:pt x="229" y="205"/>
                </a:lnTo>
                <a:lnTo>
                  <a:pt x="229" y="205"/>
                </a:lnTo>
                <a:lnTo>
                  <a:pt x="222" y="199"/>
                </a:lnTo>
                <a:lnTo>
                  <a:pt x="224" y="160"/>
                </a:lnTo>
                <a:lnTo>
                  <a:pt x="224" y="160"/>
                </a:lnTo>
                <a:lnTo>
                  <a:pt x="229" y="158"/>
                </a:lnTo>
                <a:lnTo>
                  <a:pt x="233" y="155"/>
                </a:lnTo>
                <a:lnTo>
                  <a:pt x="234" y="153"/>
                </a:lnTo>
                <a:lnTo>
                  <a:pt x="234" y="153"/>
                </a:lnTo>
                <a:lnTo>
                  <a:pt x="236" y="152"/>
                </a:lnTo>
                <a:lnTo>
                  <a:pt x="240" y="149"/>
                </a:lnTo>
                <a:lnTo>
                  <a:pt x="248" y="148"/>
                </a:lnTo>
                <a:lnTo>
                  <a:pt x="248" y="148"/>
                </a:lnTo>
                <a:lnTo>
                  <a:pt x="255" y="147"/>
                </a:lnTo>
                <a:lnTo>
                  <a:pt x="260" y="146"/>
                </a:lnTo>
                <a:lnTo>
                  <a:pt x="265" y="143"/>
                </a:lnTo>
                <a:lnTo>
                  <a:pt x="265" y="143"/>
                </a:lnTo>
                <a:lnTo>
                  <a:pt x="267" y="141"/>
                </a:lnTo>
                <a:lnTo>
                  <a:pt x="269" y="138"/>
                </a:lnTo>
                <a:lnTo>
                  <a:pt x="266" y="136"/>
                </a:lnTo>
                <a:lnTo>
                  <a:pt x="266" y="136"/>
                </a:lnTo>
                <a:close/>
                <a:moveTo>
                  <a:pt x="234" y="693"/>
                </a:moveTo>
                <a:lnTo>
                  <a:pt x="236" y="686"/>
                </a:lnTo>
                <a:lnTo>
                  <a:pt x="236" y="686"/>
                </a:lnTo>
                <a:lnTo>
                  <a:pt x="269" y="706"/>
                </a:lnTo>
                <a:lnTo>
                  <a:pt x="269" y="706"/>
                </a:lnTo>
                <a:lnTo>
                  <a:pt x="269" y="708"/>
                </a:lnTo>
                <a:lnTo>
                  <a:pt x="270" y="711"/>
                </a:lnTo>
                <a:lnTo>
                  <a:pt x="270" y="716"/>
                </a:lnTo>
                <a:lnTo>
                  <a:pt x="270" y="716"/>
                </a:lnTo>
                <a:lnTo>
                  <a:pt x="271" y="719"/>
                </a:lnTo>
                <a:lnTo>
                  <a:pt x="273" y="725"/>
                </a:lnTo>
                <a:lnTo>
                  <a:pt x="283" y="741"/>
                </a:lnTo>
                <a:lnTo>
                  <a:pt x="283" y="741"/>
                </a:lnTo>
                <a:lnTo>
                  <a:pt x="286" y="745"/>
                </a:lnTo>
                <a:lnTo>
                  <a:pt x="288" y="749"/>
                </a:lnTo>
                <a:lnTo>
                  <a:pt x="289" y="756"/>
                </a:lnTo>
                <a:lnTo>
                  <a:pt x="288" y="763"/>
                </a:lnTo>
                <a:lnTo>
                  <a:pt x="285" y="768"/>
                </a:lnTo>
                <a:lnTo>
                  <a:pt x="285" y="768"/>
                </a:lnTo>
                <a:lnTo>
                  <a:pt x="259" y="835"/>
                </a:lnTo>
                <a:lnTo>
                  <a:pt x="259" y="835"/>
                </a:lnTo>
                <a:lnTo>
                  <a:pt x="251" y="859"/>
                </a:lnTo>
                <a:lnTo>
                  <a:pt x="240" y="893"/>
                </a:lnTo>
                <a:lnTo>
                  <a:pt x="232" y="927"/>
                </a:lnTo>
                <a:lnTo>
                  <a:pt x="227" y="941"/>
                </a:lnTo>
                <a:lnTo>
                  <a:pt x="227" y="941"/>
                </a:lnTo>
                <a:lnTo>
                  <a:pt x="218" y="900"/>
                </a:lnTo>
                <a:lnTo>
                  <a:pt x="212" y="868"/>
                </a:lnTo>
                <a:lnTo>
                  <a:pt x="211" y="855"/>
                </a:lnTo>
                <a:lnTo>
                  <a:pt x="211" y="846"/>
                </a:lnTo>
                <a:lnTo>
                  <a:pt x="211" y="846"/>
                </a:lnTo>
                <a:lnTo>
                  <a:pt x="212" y="828"/>
                </a:lnTo>
                <a:lnTo>
                  <a:pt x="212" y="813"/>
                </a:lnTo>
                <a:lnTo>
                  <a:pt x="212" y="813"/>
                </a:lnTo>
                <a:lnTo>
                  <a:pt x="214" y="804"/>
                </a:lnTo>
                <a:lnTo>
                  <a:pt x="216" y="794"/>
                </a:lnTo>
                <a:lnTo>
                  <a:pt x="218" y="786"/>
                </a:lnTo>
                <a:lnTo>
                  <a:pt x="220" y="778"/>
                </a:lnTo>
                <a:lnTo>
                  <a:pt x="220" y="778"/>
                </a:lnTo>
                <a:lnTo>
                  <a:pt x="222" y="758"/>
                </a:lnTo>
                <a:lnTo>
                  <a:pt x="226" y="738"/>
                </a:lnTo>
                <a:lnTo>
                  <a:pt x="226" y="738"/>
                </a:lnTo>
                <a:lnTo>
                  <a:pt x="232" y="711"/>
                </a:lnTo>
                <a:lnTo>
                  <a:pt x="234" y="693"/>
                </a:lnTo>
                <a:lnTo>
                  <a:pt x="234" y="6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52032FC2-8574-4BA7-AAC4-F706C149AE01}"/>
              </a:ext>
            </a:extLst>
          </p:cNvPr>
          <p:cNvSpPr>
            <a:spLocks noEditPoints="1"/>
          </p:cNvSpPr>
          <p:nvPr/>
        </p:nvSpPr>
        <p:spPr bwMode="auto">
          <a:xfrm>
            <a:off x="881523" y="2813407"/>
            <a:ext cx="613333" cy="1666545"/>
          </a:xfrm>
          <a:custGeom>
            <a:avLst/>
            <a:gdLst>
              <a:gd name="T0" fmla="*/ 171 w 442"/>
              <a:gd name="T1" fmla="*/ 60 h 1201"/>
              <a:gd name="T2" fmla="*/ 146 w 442"/>
              <a:gd name="T3" fmla="*/ 63 h 1201"/>
              <a:gd name="T4" fmla="*/ 121 w 442"/>
              <a:gd name="T5" fmla="*/ 79 h 1201"/>
              <a:gd name="T6" fmla="*/ 103 w 442"/>
              <a:gd name="T7" fmla="*/ 116 h 1201"/>
              <a:gd name="T8" fmla="*/ 35 w 442"/>
              <a:gd name="T9" fmla="*/ 198 h 1201"/>
              <a:gd name="T10" fmla="*/ 0 w 442"/>
              <a:gd name="T11" fmla="*/ 263 h 1201"/>
              <a:gd name="T12" fmla="*/ 17 w 442"/>
              <a:gd name="T13" fmla="*/ 285 h 1201"/>
              <a:gd name="T14" fmla="*/ 81 w 442"/>
              <a:gd name="T15" fmla="*/ 318 h 1201"/>
              <a:gd name="T16" fmla="*/ 125 w 442"/>
              <a:gd name="T17" fmla="*/ 362 h 1201"/>
              <a:gd name="T18" fmla="*/ 116 w 442"/>
              <a:gd name="T19" fmla="*/ 433 h 1201"/>
              <a:gd name="T20" fmla="*/ 94 w 442"/>
              <a:gd name="T21" fmla="*/ 486 h 1201"/>
              <a:gd name="T22" fmla="*/ 98 w 442"/>
              <a:gd name="T23" fmla="*/ 546 h 1201"/>
              <a:gd name="T24" fmla="*/ 122 w 442"/>
              <a:gd name="T25" fmla="*/ 627 h 1201"/>
              <a:gd name="T26" fmla="*/ 160 w 442"/>
              <a:gd name="T27" fmla="*/ 805 h 1201"/>
              <a:gd name="T28" fmla="*/ 159 w 442"/>
              <a:gd name="T29" fmla="*/ 950 h 1201"/>
              <a:gd name="T30" fmla="*/ 158 w 442"/>
              <a:gd name="T31" fmla="*/ 1066 h 1201"/>
              <a:gd name="T32" fmla="*/ 156 w 442"/>
              <a:gd name="T33" fmla="*/ 1089 h 1201"/>
              <a:gd name="T34" fmla="*/ 139 w 442"/>
              <a:gd name="T35" fmla="*/ 1133 h 1201"/>
              <a:gd name="T36" fmla="*/ 112 w 442"/>
              <a:gd name="T37" fmla="*/ 1185 h 1201"/>
              <a:gd name="T38" fmla="*/ 154 w 442"/>
              <a:gd name="T39" fmla="*/ 1199 h 1201"/>
              <a:gd name="T40" fmla="*/ 206 w 442"/>
              <a:gd name="T41" fmla="*/ 1160 h 1201"/>
              <a:gd name="T42" fmla="*/ 237 w 442"/>
              <a:gd name="T43" fmla="*/ 1132 h 1201"/>
              <a:gd name="T44" fmla="*/ 236 w 442"/>
              <a:gd name="T45" fmla="*/ 1085 h 1201"/>
              <a:gd name="T46" fmla="*/ 237 w 442"/>
              <a:gd name="T47" fmla="*/ 1055 h 1201"/>
              <a:gd name="T48" fmla="*/ 266 w 442"/>
              <a:gd name="T49" fmla="*/ 747 h 1201"/>
              <a:gd name="T50" fmla="*/ 281 w 442"/>
              <a:gd name="T51" fmla="*/ 771 h 1201"/>
              <a:gd name="T52" fmla="*/ 319 w 442"/>
              <a:gd name="T53" fmla="*/ 935 h 1201"/>
              <a:gd name="T54" fmla="*/ 331 w 442"/>
              <a:gd name="T55" fmla="*/ 1049 h 1201"/>
              <a:gd name="T56" fmla="*/ 338 w 442"/>
              <a:gd name="T57" fmla="*/ 1117 h 1201"/>
              <a:gd name="T58" fmla="*/ 358 w 442"/>
              <a:gd name="T59" fmla="*/ 1117 h 1201"/>
              <a:gd name="T60" fmla="*/ 367 w 442"/>
              <a:gd name="T61" fmla="*/ 1185 h 1201"/>
              <a:gd name="T62" fmla="*/ 421 w 442"/>
              <a:gd name="T63" fmla="*/ 1190 h 1201"/>
              <a:gd name="T64" fmla="*/ 430 w 442"/>
              <a:gd name="T65" fmla="*/ 1155 h 1201"/>
              <a:gd name="T66" fmla="*/ 420 w 442"/>
              <a:gd name="T67" fmla="*/ 1111 h 1201"/>
              <a:gd name="T68" fmla="*/ 427 w 442"/>
              <a:gd name="T69" fmla="*/ 1068 h 1201"/>
              <a:gd name="T70" fmla="*/ 414 w 442"/>
              <a:gd name="T71" fmla="*/ 1043 h 1201"/>
              <a:gd name="T72" fmla="*/ 408 w 442"/>
              <a:gd name="T73" fmla="*/ 978 h 1201"/>
              <a:gd name="T74" fmla="*/ 395 w 442"/>
              <a:gd name="T75" fmla="*/ 726 h 1201"/>
              <a:gd name="T76" fmla="*/ 390 w 442"/>
              <a:gd name="T77" fmla="*/ 637 h 1201"/>
              <a:gd name="T78" fmla="*/ 412 w 442"/>
              <a:gd name="T79" fmla="*/ 619 h 1201"/>
              <a:gd name="T80" fmla="*/ 406 w 442"/>
              <a:gd name="T81" fmla="*/ 362 h 1201"/>
              <a:gd name="T82" fmla="*/ 391 w 442"/>
              <a:gd name="T83" fmla="*/ 323 h 1201"/>
              <a:gd name="T84" fmla="*/ 435 w 442"/>
              <a:gd name="T85" fmla="*/ 306 h 1201"/>
              <a:gd name="T86" fmla="*/ 435 w 442"/>
              <a:gd name="T87" fmla="*/ 256 h 1201"/>
              <a:gd name="T88" fmla="*/ 402 w 442"/>
              <a:gd name="T89" fmla="*/ 217 h 1201"/>
              <a:gd name="T90" fmla="*/ 342 w 442"/>
              <a:gd name="T91" fmla="*/ 163 h 1201"/>
              <a:gd name="T92" fmla="*/ 329 w 442"/>
              <a:gd name="T93" fmla="*/ 145 h 1201"/>
              <a:gd name="T94" fmla="*/ 360 w 442"/>
              <a:gd name="T95" fmla="*/ 124 h 1201"/>
              <a:gd name="T96" fmla="*/ 344 w 442"/>
              <a:gd name="T97" fmla="*/ 93 h 1201"/>
              <a:gd name="T98" fmla="*/ 302 w 442"/>
              <a:gd name="T99" fmla="*/ 8 h 1201"/>
              <a:gd name="T100" fmla="*/ 259 w 442"/>
              <a:gd name="T101" fmla="*/ 2 h 1201"/>
              <a:gd name="T102" fmla="*/ 223 w 442"/>
              <a:gd name="T103" fmla="*/ 30 h 1201"/>
              <a:gd name="T104" fmla="*/ 201 w 442"/>
              <a:gd name="T105" fmla="*/ 122 h 1201"/>
              <a:gd name="T106" fmla="*/ 192 w 442"/>
              <a:gd name="T107" fmla="*/ 157 h 1201"/>
              <a:gd name="T108" fmla="*/ 178 w 442"/>
              <a:gd name="T109" fmla="*/ 186 h 1201"/>
              <a:gd name="T110" fmla="*/ 146 w 442"/>
              <a:gd name="T111" fmla="*/ 198 h 1201"/>
              <a:gd name="T112" fmla="*/ 103 w 442"/>
              <a:gd name="T113" fmla="*/ 193 h 1201"/>
              <a:gd name="T114" fmla="*/ 136 w 442"/>
              <a:gd name="T115" fmla="*/ 150 h 1201"/>
              <a:gd name="T116" fmla="*/ 160 w 442"/>
              <a:gd name="T117" fmla="*/ 116 h 1201"/>
              <a:gd name="T118" fmla="*/ 199 w 442"/>
              <a:gd name="T119" fmla="*/ 116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2" h="1201">
                <a:moveTo>
                  <a:pt x="204" y="68"/>
                </a:moveTo>
                <a:lnTo>
                  <a:pt x="170" y="68"/>
                </a:lnTo>
                <a:lnTo>
                  <a:pt x="170" y="68"/>
                </a:lnTo>
                <a:lnTo>
                  <a:pt x="171" y="67"/>
                </a:lnTo>
                <a:lnTo>
                  <a:pt x="172" y="63"/>
                </a:lnTo>
                <a:lnTo>
                  <a:pt x="172" y="62"/>
                </a:lnTo>
                <a:lnTo>
                  <a:pt x="171" y="60"/>
                </a:lnTo>
                <a:lnTo>
                  <a:pt x="169" y="59"/>
                </a:lnTo>
                <a:lnTo>
                  <a:pt x="165" y="59"/>
                </a:lnTo>
                <a:lnTo>
                  <a:pt x="165" y="59"/>
                </a:lnTo>
                <a:lnTo>
                  <a:pt x="159" y="59"/>
                </a:lnTo>
                <a:lnTo>
                  <a:pt x="156" y="60"/>
                </a:lnTo>
                <a:lnTo>
                  <a:pt x="146" y="63"/>
                </a:lnTo>
                <a:lnTo>
                  <a:pt x="146" y="63"/>
                </a:lnTo>
                <a:lnTo>
                  <a:pt x="141" y="66"/>
                </a:lnTo>
                <a:lnTo>
                  <a:pt x="140" y="68"/>
                </a:lnTo>
                <a:lnTo>
                  <a:pt x="139" y="71"/>
                </a:lnTo>
                <a:lnTo>
                  <a:pt x="136" y="73"/>
                </a:lnTo>
                <a:lnTo>
                  <a:pt x="136" y="73"/>
                </a:lnTo>
                <a:lnTo>
                  <a:pt x="125" y="77"/>
                </a:lnTo>
                <a:lnTo>
                  <a:pt x="121" y="79"/>
                </a:lnTo>
                <a:lnTo>
                  <a:pt x="118" y="80"/>
                </a:lnTo>
                <a:lnTo>
                  <a:pt x="117" y="83"/>
                </a:lnTo>
                <a:lnTo>
                  <a:pt x="117" y="83"/>
                </a:lnTo>
                <a:lnTo>
                  <a:pt x="110" y="97"/>
                </a:lnTo>
                <a:lnTo>
                  <a:pt x="106" y="107"/>
                </a:lnTo>
                <a:lnTo>
                  <a:pt x="103" y="116"/>
                </a:lnTo>
                <a:lnTo>
                  <a:pt x="103" y="116"/>
                </a:lnTo>
                <a:lnTo>
                  <a:pt x="99" y="126"/>
                </a:lnTo>
                <a:lnTo>
                  <a:pt x="95" y="134"/>
                </a:lnTo>
                <a:lnTo>
                  <a:pt x="89" y="143"/>
                </a:lnTo>
                <a:lnTo>
                  <a:pt x="83" y="150"/>
                </a:lnTo>
                <a:lnTo>
                  <a:pt x="83" y="150"/>
                </a:lnTo>
                <a:lnTo>
                  <a:pt x="52" y="180"/>
                </a:lnTo>
                <a:lnTo>
                  <a:pt x="35" y="198"/>
                </a:lnTo>
                <a:lnTo>
                  <a:pt x="26" y="208"/>
                </a:lnTo>
                <a:lnTo>
                  <a:pt x="26" y="208"/>
                </a:lnTo>
                <a:lnTo>
                  <a:pt x="20" y="217"/>
                </a:lnTo>
                <a:lnTo>
                  <a:pt x="10" y="234"/>
                </a:lnTo>
                <a:lnTo>
                  <a:pt x="5" y="244"/>
                </a:lnTo>
                <a:lnTo>
                  <a:pt x="2" y="253"/>
                </a:lnTo>
                <a:lnTo>
                  <a:pt x="0" y="263"/>
                </a:lnTo>
                <a:lnTo>
                  <a:pt x="0" y="267"/>
                </a:lnTo>
                <a:lnTo>
                  <a:pt x="2" y="270"/>
                </a:lnTo>
                <a:lnTo>
                  <a:pt x="2" y="270"/>
                </a:lnTo>
                <a:lnTo>
                  <a:pt x="5" y="276"/>
                </a:lnTo>
                <a:lnTo>
                  <a:pt x="9" y="280"/>
                </a:lnTo>
                <a:lnTo>
                  <a:pt x="12" y="284"/>
                </a:lnTo>
                <a:lnTo>
                  <a:pt x="17" y="285"/>
                </a:lnTo>
                <a:lnTo>
                  <a:pt x="27" y="288"/>
                </a:lnTo>
                <a:lnTo>
                  <a:pt x="32" y="291"/>
                </a:lnTo>
                <a:lnTo>
                  <a:pt x="35" y="294"/>
                </a:lnTo>
                <a:lnTo>
                  <a:pt x="35" y="294"/>
                </a:lnTo>
                <a:lnTo>
                  <a:pt x="41" y="299"/>
                </a:lnTo>
                <a:lnTo>
                  <a:pt x="52" y="305"/>
                </a:lnTo>
                <a:lnTo>
                  <a:pt x="81" y="318"/>
                </a:lnTo>
                <a:lnTo>
                  <a:pt x="95" y="327"/>
                </a:lnTo>
                <a:lnTo>
                  <a:pt x="107" y="334"/>
                </a:lnTo>
                <a:lnTo>
                  <a:pt x="117" y="341"/>
                </a:lnTo>
                <a:lnTo>
                  <a:pt x="121" y="344"/>
                </a:lnTo>
                <a:lnTo>
                  <a:pt x="122" y="347"/>
                </a:lnTo>
                <a:lnTo>
                  <a:pt x="122" y="347"/>
                </a:lnTo>
                <a:lnTo>
                  <a:pt x="125" y="362"/>
                </a:lnTo>
                <a:lnTo>
                  <a:pt x="127" y="380"/>
                </a:lnTo>
                <a:lnTo>
                  <a:pt x="127" y="389"/>
                </a:lnTo>
                <a:lnTo>
                  <a:pt x="125" y="399"/>
                </a:lnTo>
                <a:lnTo>
                  <a:pt x="124" y="408"/>
                </a:lnTo>
                <a:lnTo>
                  <a:pt x="122" y="415"/>
                </a:lnTo>
                <a:lnTo>
                  <a:pt x="122" y="415"/>
                </a:lnTo>
                <a:lnTo>
                  <a:pt x="116" y="433"/>
                </a:lnTo>
                <a:lnTo>
                  <a:pt x="109" y="454"/>
                </a:lnTo>
                <a:lnTo>
                  <a:pt x="103" y="474"/>
                </a:lnTo>
                <a:lnTo>
                  <a:pt x="100" y="480"/>
                </a:lnTo>
                <a:lnTo>
                  <a:pt x="98" y="482"/>
                </a:lnTo>
                <a:lnTo>
                  <a:pt x="98" y="482"/>
                </a:lnTo>
                <a:lnTo>
                  <a:pt x="95" y="483"/>
                </a:lnTo>
                <a:lnTo>
                  <a:pt x="94" y="486"/>
                </a:lnTo>
                <a:lnTo>
                  <a:pt x="93" y="492"/>
                </a:lnTo>
                <a:lnTo>
                  <a:pt x="93" y="492"/>
                </a:lnTo>
                <a:lnTo>
                  <a:pt x="94" y="495"/>
                </a:lnTo>
                <a:lnTo>
                  <a:pt x="98" y="500"/>
                </a:lnTo>
                <a:lnTo>
                  <a:pt x="103" y="506"/>
                </a:lnTo>
                <a:lnTo>
                  <a:pt x="103" y="506"/>
                </a:lnTo>
                <a:lnTo>
                  <a:pt x="98" y="546"/>
                </a:lnTo>
                <a:lnTo>
                  <a:pt x="97" y="577"/>
                </a:lnTo>
                <a:lnTo>
                  <a:pt x="97" y="589"/>
                </a:lnTo>
                <a:lnTo>
                  <a:pt x="98" y="598"/>
                </a:lnTo>
                <a:lnTo>
                  <a:pt x="98" y="598"/>
                </a:lnTo>
                <a:lnTo>
                  <a:pt x="101" y="604"/>
                </a:lnTo>
                <a:lnTo>
                  <a:pt x="107" y="611"/>
                </a:lnTo>
                <a:lnTo>
                  <a:pt x="122" y="627"/>
                </a:lnTo>
                <a:lnTo>
                  <a:pt x="141" y="646"/>
                </a:lnTo>
                <a:lnTo>
                  <a:pt x="141" y="646"/>
                </a:lnTo>
                <a:lnTo>
                  <a:pt x="151" y="716"/>
                </a:lnTo>
                <a:lnTo>
                  <a:pt x="158" y="770"/>
                </a:lnTo>
                <a:lnTo>
                  <a:pt x="160" y="791"/>
                </a:lnTo>
                <a:lnTo>
                  <a:pt x="160" y="805"/>
                </a:lnTo>
                <a:lnTo>
                  <a:pt x="160" y="805"/>
                </a:lnTo>
                <a:lnTo>
                  <a:pt x="160" y="827"/>
                </a:lnTo>
                <a:lnTo>
                  <a:pt x="160" y="856"/>
                </a:lnTo>
                <a:lnTo>
                  <a:pt x="160" y="884"/>
                </a:lnTo>
                <a:lnTo>
                  <a:pt x="160" y="901"/>
                </a:lnTo>
                <a:lnTo>
                  <a:pt x="160" y="901"/>
                </a:lnTo>
                <a:lnTo>
                  <a:pt x="159" y="920"/>
                </a:lnTo>
                <a:lnTo>
                  <a:pt x="159" y="950"/>
                </a:lnTo>
                <a:lnTo>
                  <a:pt x="160" y="997"/>
                </a:lnTo>
                <a:lnTo>
                  <a:pt x="160" y="997"/>
                </a:lnTo>
                <a:lnTo>
                  <a:pt x="160" y="1037"/>
                </a:lnTo>
                <a:lnTo>
                  <a:pt x="160" y="1069"/>
                </a:lnTo>
                <a:lnTo>
                  <a:pt x="160" y="1069"/>
                </a:lnTo>
                <a:lnTo>
                  <a:pt x="159" y="1066"/>
                </a:lnTo>
                <a:lnTo>
                  <a:pt x="158" y="1066"/>
                </a:lnTo>
                <a:lnTo>
                  <a:pt x="157" y="1066"/>
                </a:lnTo>
                <a:lnTo>
                  <a:pt x="156" y="1069"/>
                </a:lnTo>
                <a:lnTo>
                  <a:pt x="156" y="1069"/>
                </a:lnTo>
                <a:lnTo>
                  <a:pt x="154" y="1073"/>
                </a:lnTo>
                <a:lnTo>
                  <a:pt x="156" y="1074"/>
                </a:lnTo>
                <a:lnTo>
                  <a:pt x="157" y="1078"/>
                </a:lnTo>
                <a:lnTo>
                  <a:pt x="156" y="1089"/>
                </a:lnTo>
                <a:lnTo>
                  <a:pt x="156" y="1089"/>
                </a:lnTo>
                <a:lnTo>
                  <a:pt x="154" y="1102"/>
                </a:lnTo>
                <a:lnTo>
                  <a:pt x="154" y="1111"/>
                </a:lnTo>
                <a:lnTo>
                  <a:pt x="156" y="1117"/>
                </a:lnTo>
                <a:lnTo>
                  <a:pt x="156" y="1117"/>
                </a:lnTo>
                <a:lnTo>
                  <a:pt x="147" y="1125"/>
                </a:lnTo>
                <a:lnTo>
                  <a:pt x="139" y="1133"/>
                </a:lnTo>
                <a:lnTo>
                  <a:pt x="129" y="1144"/>
                </a:lnTo>
                <a:lnTo>
                  <a:pt x="121" y="1155"/>
                </a:lnTo>
                <a:lnTo>
                  <a:pt x="113" y="1166"/>
                </a:lnTo>
                <a:lnTo>
                  <a:pt x="112" y="1172"/>
                </a:lnTo>
                <a:lnTo>
                  <a:pt x="111" y="1176"/>
                </a:lnTo>
                <a:lnTo>
                  <a:pt x="111" y="1181"/>
                </a:lnTo>
                <a:lnTo>
                  <a:pt x="112" y="1185"/>
                </a:lnTo>
                <a:lnTo>
                  <a:pt x="112" y="1185"/>
                </a:lnTo>
                <a:lnTo>
                  <a:pt x="117" y="1191"/>
                </a:lnTo>
                <a:lnTo>
                  <a:pt x="123" y="1196"/>
                </a:lnTo>
                <a:lnTo>
                  <a:pt x="130" y="1199"/>
                </a:lnTo>
                <a:lnTo>
                  <a:pt x="138" y="1201"/>
                </a:lnTo>
                <a:lnTo>
                  <a:pt x="146" y="1201"/>
                </a:lnTo>
                <a:lnTo>
                  <a:pt x="154" y="1199"/>
                </a:lnTo>
                <a:lnTo>
                  <a:pt x="163" y="1198"/>
                </a:lnTo>
                <a:lnTo>
                  <a:pt x="170" y="1195"/>
                </a:lnTo>
                <a:lnTo>
                  <a:pt x="170" y="1195"/>
                </a:lnTo>
                <a:lnTo>
                  <a:pt x="177" y="1190"/>
                </a:lnTo>
                <a:lnTo>
                  <a:pt x="184" y="1185"/>
                </a:lnTo>
                <a:lnTo>
                  <a:pt x="196" y="1172"/>
                </a:lnTo>
                <a:lnTo>
                  <a:pt x="206" y="1160"/>
                </a:lnTo>
                <a:lnTo>
                  <a:pt x="213" y="1151"/>
                </a:lnTo>
                <a:lnTo>
                  <a:pt x="213" y="1151"/>
                </a:lnTo>
                <a:lnTo>
                  <a:pt x="221" y="1146"/>
                </a:lnTo>
                <a:lnTo>
                  <a:pt x="228" y="1140"/>
                </a:lnTo>
                <a:lnTo>
                  <a:pt x="235" y="1136"/>
                </a:lnTo>
                <a:lnTo>
                  <a:pt x="236" y="1134"/>
                </a:lnTo>
                <a:lnTo>
                  <a:pt x="237" y="1132"/>
                </a:lnTo>
                <a:lnTo>
                  <a:pt x="237" y="1132"/>
                </a:lnTo>
                <a:lnTo>
                  <a:pt x="237" y="1108"/>
                </a:lnTo>
                <a:lnTo>
                  <a:pt x="239" y="1095"/>
                </a:lnTo>
                <a:lnTo>
                  <a:pt x="237" y="1089"/>
                </a:lnTo>
                <a:lnTo>
                  <a:pt x="237" y="1089"/>
                </a:lnTo>
                <a:lnTo>
                  <a:pt x="236" y="1087"/>
                </a:lnTo>
                <a:lnTo>
                  <a:pt x="236" y="1085"/>
                </a:lnTo>
                <a:lnTo>
                  <a:pt x="237" y="1074"/>
                </a:lnTo>
                <a:lnTo>
                  <a:pt x="237" y="1074"/>
                </a:lnTo>
                <a:lnTo>
                  <a:pt x="237" y="1069"/>
                </a:lnTo>
                <a:lnTo>
                  <a:pt x="237" y="1068"/>
                </a:lnTo>
                <a:lnTo>
                  <a:pt x="237" y="1065"/>
                </a:lnTo>
                <a:lnTo>
                  <a:pt x="237" y="1055"/>
                </a:lnTo>
                <a:lnTo>
                  <a:pt x="237" y="1055"/>
                </a:lnTo>
                <a:lnTo>
                  <a:pt x="252" y="872"/>
                </a:lnTo>
                <a:lnTo>
                  <a:pt x="252" y="872"/>
                </a:lnTo>
                <a:lnTo>
                  <a:pt x="257" y="814"/>
                </a:lnTo>
                <a:lnTo>
                  <a:pt x="259" y="776"/>
                </a:lnTo>
                <a:lnTo>
                  <a:pt x="261" y="756"/>
                </a:lnTo>
                <a:lnTo>
                  <a:pt x="261" y="756"/>
                </a:lnTo>
                <a:lnTo>
                  <a:pt x="266" y="747"/>
                </a:lnTo>
                <a:lnTo>
                  <a:pt x="269" y="742"/>
                </a:lnTo>
                <a:lnTo>
                  <a:pt x="270" y="741"/>
                </a:lnTo>
                <a:lnTo>
                  <a:pt x="271" y="742"/>
                </a:lnTo>
                <a:lnTo>
                  <a:pt x="271" y="742"/>
                </a:lnTo>
                <a:lnTo>
                  <a:pt x="277" y="754"/>
                </a:lnTo>
                <a:lnTo>
                  <a:pt x="279" y="763"/>
                </a:lnTo>
                <a:lnTo>
                  <a:pt x="281" y="771"/>
                </a:lnTo>
                <a:lnTo>
                  <a:pt x="281" y="771"/>
                </a:lnTo>
                <a:lnTo>
                  <a:pt x="282" y="781"/>
                </a:lnTo>
                <a:lnTo>
                  <a:pt x="287" y="800"/>
                </a:lnTo>
                <a:lnTo>
                  <a:pt x="300" y="854"/>
                </a:lnTo>
                <a:lnTo>
                  <a:pt x="313" y="907"/>
                </a:lnTo>
                <a:lnTo>
                  <a:pt x="318" y="925"/>
                </a:lnTo>
                <a:lnTo>
                  <a:pt x="319" y="935"/>
                </a:lnTo>
                <a:lnTo>
                  <a:pt x="319" y="935"/>
                </a:lnTo>
                <a:lnTo>
                  <a:pt x="320" y="945"/>
                </a:lnTo>
                <a:lnTo>
                  <a:pt x="323" y="963"/>
                </a:lnTo>
                <a:lnTo>
                  <a:pt x="326" y="985"/>
                </a:lnTo>
                <a:lnTo>
                  <a:pt x="329" y="1007"/>
                </a:lnTo>
                <a:lnTo>
                  <a:pt x="329" y="1007"/>
                </a:lnTo>
                <a:lnTo>
                  <a:pt x="331" y="1049"/>
                </a:lnTo>
                <a:lnTo>
                  <a:pt x="334" y="1069"/>
                </a:lnTo>
                <a:lnTo>
                  <a:pt x="329" y="1084"/>
                </a:lnTo>
                <a:lnTo>
                  <a:pt x="329" y="1084"/>
                </a:lnTo>
                <a:lnTo>
                  <a:pt x="331" y="1101"/>
                </a:lnTo>
                <a:lnTo>
                  <a:pt x="335" y="1111"/>
                </a:lnTo>
                <a:lnTo>
                  <a:pt x="336" y="1115"/>
                </a:lnTo>
                <a:lnTo>
                  <a:pt x="338" y="1117"/>
                </a:lnTo>
                <a:lnTo>
                  <a:pt x="338" y="1117"/>
                </a:lnTo>
                <a:lnTo>
                  <a:pt x="344" y="1117"/>
                </a:lnTo>
                <a:lnTo>
                  <a:pt x="350" y="1116"/>
                </a:lnTo>
                <a:lnTo>
                  <a:pt x="357" y="1116"/>
                </a:lnTo>
                <a:lnTo>
                  <a:pt x="358" y="1116"/>
                </a:lnTo>
                <a:lnTo>
                  <a:pt x="358" y="1117"/>
                </a:lnTo>
                <a:lnTo>
                  <a:pt x="358" y="1117"/>
                </a:lnTo>
                <a:lnTo>
                  <a:pt x="357" y="1128"/>
                </a:lnTo>
                <a:lnTo>
                  <a:pt x="355" y="1149"/>
                </a:lnTo>
                <a:lnTo>
                  <a:pt x="357" y="1160"/>
                </a:lnTo>
                <a:lnTo>
                  <a:pt x="359" y="1170"/>
                </a:lnTo>
                <a:lnTo>
                  <a:pt x="363" y="1179"/>
                </a:lnTo>
                <a:lnTo>
                  <a:pt x="365" y="1182"/>
                </a:lnTo>
                <a:lnTo>
                  <a:pt x="367" y="1185"/>
                </a:lnTo>
                <a:lnTo>
                  <a:pt x="367" y="1185"/>
                </a:lnTo>
                <a:lnTo>
                  <a:pt x="375" y="1188"/>
                </a:lnTo>
                <a:lnTo>
                  <a:pt x="384" y="1191"/>
                </a:lnTo>
                <a:lnTo>
                  <a:pt x="394" y="1192"/>
                </a:lnTo>
                <a:lnTo>
                  <a:pt x="405" y="1193"/>
                </a:lnTo>
                <a:lnTo>
                  <a:pt x="414" y="1192"/>
                </a:lnTo>
                <a:lnTo>
                  <a:pt x="421" y="1190"/>
                </a:lnTo>
                <a:lnTo>
                  <a:pt x="425" y="1187"/>
                </a:lnTo>
                <a:lnTo>
                  <a:pt x="427" y="1186"/>
                </a:lnTo>
                <a:lnTo>
                  <a:pt x="429" y="1182"/>
                </a:lnTo>
                <a:lnTo>
                  <a:pt x="430" y="1180"/>
                </a:lnTo>
                <a:lnTo>
                  <a:pt x="430" y="1180"/>
                </a:lnTo>
                <a:lnTo>
                  <a:pt x="430" y="1168"/>
                </a:lnTo>
                <a:lnTo>
                  <a:pt x="430" y="1155"/>
                </a:lnTo>
                <a:lnTo>
                  <a:pt x="427" y="1143"/>
                </a:lnTo>
                <a:lnTo>
                  <a:pt x="425" y="1132"/>
                </a:lnTo>
                <a:lnTo>
                  <a:pt x="425" y="1132"/>
                </a:lnTo>
                <a:lnTo>
                  <a:pt x="421" y="1119"/>
                </a:lnTo>
                <a:lnTo>
                  <a:pt x="420" y="1113"/>
                </a:lnTo>
                <a:lnTo>
                  <a:pt x="420" y="1113"/>
                </a:lnTo>
                <a:lnTo>
                  <a:pt x="420" y="1111"/>
                </a:lnTo>
                <a:lnTo>
                  <a:pt x="421" y="1111"/>
                </a:lnTo>
                <a:lnTo>
                  <a:pt x="423" y="1111"/>
                </a:lnTo>
                <a:lnTo>
                  <a:pt x="424" y="1110"/>
                </a:lnTo>
                <a:lnTo>
                  <a:pt x="425" y="1103"/>
                </a:lnTo>
                <a:lnTo>
                  <a:pt x="425" y="1103"/>
                </a:lnTo>
                <a:lnTo>
                  <a:pt x="427" y="1079"/>
                </a:lnTo>
                <a:lnTo>
                  <a:pt x="427" y="1068"/>
                </a:lnTo>
                <a:lnTo>
                  <a:pt x="427" y="1063"/>
                </a:lnTo>
                <a:lnTo>
                  <a:pt x="425" y="1060"/>
                </a:lnTo>
                <a:lnTo>
                  <a:pt x="425" y="1060"/>
                </a:lnTo>
                <a:lnTo>
                  <a:pt x="419" y="1051"/>
                </a:lnTo>
                <a:lnTo>
                  <a:pt x="415" y="1045"/>
                </a:lnTo>
                <a:lnTo>
                  <a:pt x="415" y="1045"/>
                </a:lnTo>
                <a:lnTo>
                  <a:pt x="414" y="1043"/>
                </a:lnTo>
                <a:lnTo>
                  <a:pt x="413" y="1038"/>
                </a:lnTo>
                <a:lnTo>
                  <a:pt x="413" y="1028"/>
                </a:lnTo>
                <a:lnTo>
                  <a:pt x="413" y="1015"/>
                </a:lnTo>
                <a:lnTo>
                  <a:pt x="411" y="1002"/>
                </a:lnTo>
                <a:lnTo>
                  <a:pt x="411" y="1002"/>
                </a:lnTo>
                <a:lnTo>
                  <a:pt x="409" y="992"/>
                </a:lnTo>
                <a:lnTo>
                  <a:pt x="408" y="978"/>
                </a:lnTo>
                <a:lnTo>
                  <a:pt x="406" y="938"/>
                </a:lnTo>
                <a:lnTo>
                  <a:pt x="403" y="896"/>
                </a:lnTo>
                <a:lnTo>
                  <a:pt x="401" y="862"/>
                </a:lnTo>
                <a:lnTo>
                  <a:pt x="401" y="862"/>
                </a:lnTo>
                <a:lnTo>
                  <a:pt x="399" y="825"/>
                </a:lnTo>
                <a:lnTo>
                  <a:pt x="397" y="776"/>
                </a:lnTo>
                <a:lnTo>
                  <a:pt x="395" y="726"/>
                </a:lnTo>
                <a:lnTo>
                  <a:pt x="394" y="705"/>
                </a:lnTo>
                <a:lnTo>
                  <a:pt x="391" y="689"/>
                </a:lnTo>
                <a:lnTo>
                  <a:pt x="391" y="689"/>
                </a:lnTo>
                <a:lnTo>
                  <a:pt x="388" y="666"/>
                </a:lnTo>
                <a:lnTo>
                  <a:pt x="388" y="651"/>
                </a:lnTo>
                <a:lnTo>
                  <a:pt x="389" y="641"/>
                </a:lnTo>
                <a:lnTo>
                  <a:pt x="390" y="637"/>
                </a:lnTo>
                <a:lnTo>
                  <a:pt x="391" y="636"/>
                </a:lnTo>
                <a:lnTo>
                  <a:pt x="391" y="636"/>
                </a:lnTo>
                <a:lnTo>
                  <a:pt x="400" y="630"/>
                </a:lnTo>
                <a:lnTo>
                  <a:pt x="406" y="627"/>
                </a:lnTo>
                <a:lnTo>
                  <a:pt x="411" y="622"/>
                </a:lnTo>
                <a:lnTo>
                  <a:pt x="411" y="622"/>
                </a:lnTo>
                <a:lnTo>
                  <a:pt x="412" y="619"/>
                </a:lnTo>
                <a:lnTo>
                  <a:pt x="412" y="614"/>
                </a:lnTo>
                <a:lnTo>
                  <a:pt x="412" y="599"/>
                </a:lnTo>
                <a:lnTo>
                  <a:pt x="408" y="553"/>
                </a:lnTo>
                <a:lnTo>
                  <a:pt x="401" y="482"/>
                </a:lnTo>
                <a:lnTo>
                  <a:pt x="401" y="482"/>
                </a:lnTo>
                <a:lnTo>
                  <a:pt x="403" y="426"/>
                </a:lnTo>
                <a:lnTo>
                  <a:pt x="406" y="362"/>
                </a:lnTo>
                <a:lnTo>
                  <a:pt x="406" y="362"/>
                </a:lnTo>
                <a:lnTo>
                  <a:pt x="405" y="355"/>
                </a:lnTo>
                <a:lnTo>
                  <a:pt x="403" y="349"/>
                </a:lnTo>
                <a:lnTo>
                  <a:pt x="399" y="335"/>
                </a:lnTo>
                <a:lnTo>
                  <a:pt x="393" y="327"/>
                </a:lnTo>
                <a:lnTo>
                  <a:pt x="391" y="323"/>
                </a:lnTo>
                <a:lnTo>
                  <a:pt x="391" y="323"/>
                </a:lnTo>
                <a:lnTo>
                  <a:pt x="399" y="323"/>
                </a:lnTo>
                <a:lnTo>
                  <a:pt x="405" y="323"/>
                </a:lnTo>
                <a:lnTo>
                  <a:pt x="413" y="322"/>
                </a:lnTo>
                <a:lnTo>
                  <a:pt x="420" y="320"/>
                </a:lnTo>
                <a:lnTo>
                  <a:pt x="429" y="314"/>
                </a:lnTo>
                <a:lnTo>
                  <a:pt x="432" y="310"/>
                </a:lnTo>
                <a:lnTo>
                  <a:pt x="435" y="306"/>
                </a:lnTo>
                <a:lnTo>
                  <a:pt x="437" y="300"/>
                </a:lnTo>
                <a:lnTo>
                  <a:pt x="440" y="294"/>
                </a:lnTo>
                <a:lnTo>
                  <a:pt x="440" y="294"/>
                </a:lnTo>
                <a:lnTo>
                  <a:pt x="442" y="282"/>
                </a:lnTo>
                <a:lnTo>
                  <a:pt x="441" y="272"/>
                </a:lnTo>
                <a:lnTo>
                  <a:pt x="438" y="263"/>
                </a:lnTo>
                <a:lnTo>
                  <a:pt x="435" y="256"/>
                </a:lnTo>
                <a:lnTo>
                  <a:pt x="430" y="249"/>
                </a:lnTo>
                <a:lnTo>
                  <a:pt x="425" y="244"/>
                </a:lnTo>
                <a:lnTo>
                  <a:pt x="419" y="238"/>
                </a:lnTo>
                <a:lnTo>
                  <a:pt x="415" y="232"/>
                </a:lnTo>
                <a:lnTo>
                  <a:pt x="415" y="232"/>
                </a:lnTo>
                <a:lnTo>
                  <a:pt x="411" y="225"/>
                </a:lnTo>
                <a:lnTo>
                  <a:pt x="402" y="217"/>
                </a:lnTo>
                <a:lnTo>
                  <a:pt x="383" y="199"/>
                </a:lnTo>
                <a:lnTo>
                  <a:pt x="358" y="179"/>
                </a:lnTo>
                <a:lnTo>
                  <a:pt x="358" y="179"/>
                </a:lnTo>
                <a:lnTo>
                  <a:pt x="355" y="178"/>
                </a:lnTo>
                <a:lnTo>
                  <a:pt x="348" y="169"/>
                </a:lnTo>
                <a:lnTo>
                  <a:pt x="348" y="169"/>
                </a:lnTo>
                <a:lnTo>
                  <a:pt x="342" y="163"/>
                </a:lnTo>
                <a:lnTo>
                  <a:pt x="337" y="158"/>
                </a:lnTo>
                <a:lnTo>
                  <a:pt x="331" y="154"/>
                </a:lnTo>
                <a:lnTo>
                  <a:pt x="329" y="150"/>
                </a:lnTo>
                <a:lnTo>
                  <a:pt x="329" y="150"/>
                </a:lnTo>
                <a:lnTo>
                  <a:pt x="328" y="146"/>
                </a:lnTo>
                <a:lnTo>
                  <a:pt x="329" y="145"/>
                </a:lnTo>
                <a:lnTo>
                  <a:pt x="329" y="145"/>
                </a:lnTo>
                <a:lnTo>
                  <a:pt x="334" y="143"/>
                </a:lnTo>
                <a:lnTo>
                  <a:pt x="341" y="140"/>
                </a:lnTo>
                <a:lnTo>
                  <a:pt x="348" y="138"/>
                </a:lnTo>
                <a:lnTo>
                  <a:pt x="353" y="136"/>
                </a:lnTo>
                <a:lnTo>
                  <a:pt x="353" y="136"/>
                </a:lnTo>
                <a:lnTo>
                  <a:pt x="357" y="131"/>
                </a:lnTo>
                <a:lnTo>
                  <a:pt x="360" y="124"/>
                </a:lnTo>
                <a:lnTo>
                  <a:pt x="361" y="120"/>
                </a:lnTo>
                <a:lnTo>
                  <a:pt x="361" y="115"/>
                </a:lnTo>
                <a:lnTo>
                  <a:pt x="360" y="110"/>
                </a:lnTo>
                <a:lnTo>
                  <a:pt x="358" y="107"/>
                </a:lnTo>
                <a:lnTo>
                  <a:pt x="358" y="107"/>
                </a:lnTo>
                <a:lnTo>
                  <a:pt x="352" y="99"/>
                </a:lnTo>
                <a:lnTo>
                  <a:pt x="344" y="93"/>
                </a:lnTo>
                <a:lnTo>
                  <a:pt x="338" y="87"/>
                </a:lnTo>
                <a:lnTo>
                  <a:pt x="334" y="34"/>
                </a:lnTo>
                <a:lnTo>
                  <a:pt x="334" y="34"/>
                </a:lnTo>
                <a:lnTo>
                  <a:pt x="329" y="30"/>
                </a:lnTo>
                <a:lnTo>
                  <a:pt x="318" y="19"/>
                </a:lnTo>
                <a:lnTo>
                  <a:pt x="311" y="14"/>
                </a:lnTo>
                <a:lnTo>
                  <a:pt x="302" y="8"/>
                </a:lnTo>
                <a:lnTo>
                  <a:pt x="294" y="3"/>
                </a:lnTo>
                <a:lnTo>
                  <a:pt x="286" y="1"/>
                </a:lnTo>
                <a:lnTo>
                  <a:pt x="286" y="1"/>
                </a:lnTo>
                <a:lnTo>
                  <a:pt x="277" y="0"/>
                </a:lnTo>
                <a:lnTo>
                  <a:pt x="270" y="0"/>
                </a:lnTo>
                <a:lnTo>
                  <a:pt x="264" y="0"/>
                </a:lnTo>
                <a:lnTo>
                  <a:pt x="259" y="2"/>
                </a:lnTo>
                <a:lnTo>
                  <a:pt x="249" y="6"/>
                </a:lnTo>
                <a:lnTo>
                  <a:pt x="242" y="10"/>
                </a:lnTo>
                <a:lnTo>
                  <a:pt x="242" y="10"/>
                </a:lnTo>
                <a:lnTo>
                  <a:pt x="230" y="20"/>
                </a:lnTo>
                <a:lnTo>
                  <a:pt x="225" y="26"/>
                </a:lnTo>
                <a:lnTo>
                  <a:pt x="223" y="30"/>
                </a:lnTo>
                <a:lnTo>
                  <a:pt x="223" y="30"/>
                </a:lnTo>
                <a:lnTo>
                  <a:pt x="218" y="43"/>
                </a:lnTo>
                <a:lnTo>
                  <a:pt x="213" y="54"/>
                </a:lnTo>
                <a:lnTo>
                  <a:pt x="204" y="68"/>
                </a:lnTo>
                <a:close/>
                <a:moveTo>
                  <a:pt x="199" y="116"/>
                </a:moveTo>
                <a:lnTo>
                  <a:pt x="199" y="116"/>
                </a:lnTo>
                <a:lnTo>
                  <a:pt x="200" y="118"/>
                </a:lnTo>
                <a:lnTo>
                  <a:pt x="201" y="122"/>
                </a:lnTo>
                <a:lnTo>
                  <a:pt x="204" y="136"/>
                </a:lnTo>
                <a:lnTo>
                  <a:pt x="209" y="150"/>
                </a:lnTo>
                <a:lnTo>
                  <a:pt x="209" y="150"/>
                </a:lnTo>
                <a:lnTo>
                  <a:pt x="206" y="150"/>
                </a:lnTo>
                <a:lnTo>
                  <a:pt x="200" y="151"/>
                </a:lnTo>
                <a:lnTo>
                  <a:pt x="194" y="155"/>
                </a:lnTo>
                <a:lnTo>
                  <a:pt x="192" y="157"/>
                </a:lnTo>
                <a:lnTo>
                  <a:pt x="189" y="160"/>
                </a:lnTo>
                <a:lnTo>
                  <a:pt x="189" y="160"/>
                </a:lnTo>
                <a:lnTo>
                  <a:pt x="184" y="174"/>
                </a:lnTo>
                <a:lnTo>
                  <a:pt x="182" y="180"/>
                </a:lnTo>
                <a:lnTo>
                  <a:pt x="180" y="184"/>
                </a:lnTo>
                <a:lnTo>
                  <a:pt x="180" y="184"/>
                </a:lnTo>
                <a:lnTo>
                  <a:pt x="178" y="186"/>
                </a:lnTo>
                <a:lnTo>
                  <a:pt x="176" y="191"/>
                </a:lnTo>
                <a:lnTo>
                  <a:pt x="175" y="198"/>
                </a:lnTo>
                <a:lnTo>
                  <a:pt x="175" y="198"/>
                </a:lnTo>
                <a:lnTo>
                  <a:pt x="163" y="198"/>
                </a:lnTo>
                <a:lnTo>
                  <a:pt x="152" y="199"/>
                </a:lnTo>
                <a:lnTo>
                  <a:pt x="146" y="198"/>
                </a:lnTo>
                <a:lnTo>
                  <a:pt x="146" y="198"/>
                </a:lnTo>
                <a:lnTo>
                  <a:pt x="142" y="197"/>
                </a:lnTo>
                <a:lnTo>
                  <a:pt x="136" y="198"/>
                </a:lnTo>
                <a:lnTo>
                  <a:pt x="136" y="198"/>
                </a:lnTo>
                <a:lnTo>
                  <a:pt x="115" y="209"/>
                </a:lnTo>
                <a:lnTo>
                  <a:pt x="98" y="217"/>
                </a:lnTo>
                <a:lnTo>
                  <a:pt x="103" y="193"/>
                </a:lnTo>
                <a:lnTo>
                  <a:pt x="103" y="193"/>
                </a:lnTo>
                <a:lnTo>
                  <a:pt x="106" y="187"/>
                </a:lnTo>
                <a:lnTo>
                  <a:pt x="112" y="179"/>
                </a:lnTo>
                <a:lnTo>
                  <a:pt x="122" y="164"/>
                </a:lnTo>
                <a:lnTo>
                  <a:pt x="122" y="164"/>
                </a:lnTo>
                <a:lnTo>
                  <a:pt x="125" y="160"/>
                </a:lnTo>
                <a:lnTo>
                  <a:pt x="136" y="150"/>
                </a:lnTo>
                <a:lnTo>
                  <a:pt x="136" y="150"/>
                </a:lnTo>
                <a:lnTo>
                  <a:pt x="144" y="145"/>
                </a:lnTo>
                <a:lnTo>
                  <a:pt x="148" y="143"/>
                </a:lnTo>
                <a:lnTo>
                  <a:pt x="153" y="140"/>
                </a:lnTo>
                <a:lnTo>
                  <a:pt x="156" y="136"/>
                </a:lnTo>
                <a:lnTo>
                  <a:pt x="156" y="136"/>
                </a:lnTo>
                <a:lnTo>
                  <a:pt x="159" y="124"/>
                </a:lnTo>
                <a:lnTo>
                  <a:pt x="160" y="116"/>
                </a:lnTo>
                <a:lnTo>
                  <a:pt x="160" y="116"/>
                </a:lnTo>
                <a:lnTo>
                  <a:pt x="163" y="115"/>
                </a:lnTo>
                <a:lnTo>
                  <a:pt x="166" y="115"/>
                </a:lnTo>
                <a:lnTo>
                  <a:pt x="180" y="116"/>
                </a:lnTo>
                <a:lnTo>
                  <a:pt x="193" y="116"/>
                </a:lnTo>
                <a:lnTo>
                  <a:pt x="199" y="116"/>
                </a:lnTo>
                <a:lnTo>
                  <a:pt x="199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86061CAD-8177-484B-BA06-D69B8B7263B5}"/>
              </a:ext>
            </a:extLst>
          </p:cNvPr>
          <p:cNvSpPr>
            <a:spLocks/>
          </p:cNvSpPr>
          <p:nvPr/>
        </p:nvSpPr>
        <p:spPr bwMode="auto">
          <a:xfrm>
            <a:off x="2574410" y="2818394"/>
            <a:ext cx="827028" cy="1690134"/>
          </a:xfrm>
          <a:custGeom>
            <a:avLst/>
            <a:gdLst>
              <a:gd name="T0" fmla="*/ 332 w 596"/>
              <a:gd name="T1" fmla="*/ 84 h 1218"/>
              <a:gd name="T2" fmla="*/ 268 w 596"/>
              <a:gd name="T3" fmla="*/ 138 h 1218"/>
              <a:gd name="T4" fmla="*/ 181 w 596"/>
              <a:gd name="T5" fmla="*/ 256 h 1218"/>
              <a:gd name="T6" fmla="*/ 158 w 596"/>
              <a:gd name="T7" fmla="*/ 266 h 1218"/>
              <a:gd name="T8" fmla="*/ 35 w 596"/>
              <a:gd name="T9" fmla="*/ 307 h 1218"/>
              <a:gd name="T10" fmla="*/ 0 w 596"/>
              <a:gd name="T11" fmla="*/ 450 h 1218"/>
              <a:gd name="T12" fmla="*/ 21 w 596"/>
              <a:gd name="T13" fmla="*/ 475 h 1218"/>
              <a:gd name="T14" fmla="*/ 33 w 596"/>
              <a:gd name="T15" fmla="*/ 493 h 1218"/>
              <a:gd name="T16" fmla="*/ 51 w 596"/>
              <a:gd name="T17" fmla="*/ 581 h 1218"/>
              <a:gd name="T18" fmla="*/ 139 w 596"/>
              <a:gd name="T19" fmla="*/ 672 h 1218"/>
              <a:gd name="T20" fmla="*/ 202 w 596"/>
              <a:gd name="T21" fmla="*/ 680 h 1218"/>
              <a:gd name="T22" fmla="*/ 249 w 596"/>
              <a:gd name="T23" fmla="*/ 770 h 1218"/>
              <a:gd name="T24" fmla="*/ 248 w 596"/>
              <a:gd name="T25" fmla="*/ 883 h 1218"/>
              <a:gd name="T26" fmla="*/ 263 w 596"/>
              <a:gd name="T27" fmla="*/ 1011 h 1218"/>
              <a:gd name="T28" fmla="*/ 268 w 596"/>
              <a:gd name="T29" fmla="*/ 1070 h 1218"/>
              <a:gd name="T30" fmla="*/ 284 w 596"/>
              <a:gd name="T31" fmla="*/ 1126 h 1218"/>
              <a:gd name="T32" fmla="*/ 287 w 596"/>
              <a:gd name="T33" fmla="*/ 1166 h 1218"/>
              <a:gd name="T34" fmla="*/ 302 w 596"/>
              <a:gd name="T35" fmla="*/ 1210 h 1218"/>
              <a:gd name="T36" fmla="*/ 357 w 596"/>
              <a:gd name="T37" fmla="*/ 1212 h 1218"/>
              <a:gd name="T38" fmla="*/ 358 w 596"/>
              <a:gd name="T39" fmla="*/ 1119 h 1218"/>
              <a:gd name="T40" fmla="*/ 344 w 596"/>
              <a:gd name="T41" fmla="*/ 1053 h 1218"/>
              <a:gd name="T42" fmla="*/ 345 w 596"/>
              <a:gd name="T43" fmla="*/ 914 h 1218"/>
              <a:gd name="T44" fmla="*/ 418 w 596"/>
              <a:gd name="T45" fmla="*/ 837 h 1218"/>
              <a:gd name="T46" fmla="*/ 391 w 596"/>
              <a:gd name="T47" fmla="*/ 996 h 1218"/>
              <a:gd name="T48" fmla="*/ 380 w 596"/>
              <a:gd name="T49" fmla="*/ 1059 h 1218"/>
              <a:gd name="T50" fmla="*/ 454 w 596"/>
              <a:gd name="T51" fmla="*/ 1129 h 1218"/>
              <a:gd name="T52" fmla="*/ 525 w 596"/>
              <a:gd name="T53" fmla="*/ 1130 h 1218"/>
              <a:gd name="T54" fmla="*/ 569 w 596"/>
              <a:gd name="T55" fmla="*/ 1106 h 1218"/>
              <a:gd name="T56" fmla="*/ 537 w 596"/>
              <a:gd name="T57" fmla="*/ 1078 h 1218"/>
              <a:gd name="T58" fmla="*/ 497 w 596"/>
              <a:gd name="T59" fmla="*/ 1058 h 1218"/>
              <a:gd name="T60" fmla="*/ 486 w 596"/>
              <a:gd name="T61" fmla="*/ 942 h 1218"/>
              <a:gd name="T62" fmla="*/ 530 w 596"/>
              <a:gd name="T63" fmla="*/ 816 h 1218"/>
              <a:gd name="T64" fmla="*/ 495 w 596"/>
              <a:gd name="T65" fmla="*/ 674 h 1218"/>
              <a:gd name="T66" fmla="*/ 450 w 596"/>
              <a:gd name="T67" fmla="*/ 561 h 1218"/>
              <a:gd name="T68" fmla="*/ 459 w 596"/>
              <a:gd name="T69" fmla="*/ 447 h 1218"/>
              <a:gd name="T70" fmla="*/ 551 w 596"/>
              <a:gd name="T71" fmla="*/ 429 h 1218"/>
              <a:gd name="T72" fmla="*/ 587 w 596"/>
              <a:gd name="T73" fmla="*/ 405 h 1218"/>
              <a:gd name="T74" fmla="*/ 582 w 596"/>
              <a:gd name="T75" fmla="*/ 392 h 1218"/>
              <a:gd name="T76" fmla="*/ 595 w 596"/>
              <a:gd name="T77" fmla="*/ 379 h 1218"/>
              <a:gd name="T78" fmla="*/ 596 w 596"/>
              <a:gd name="T79" fmla="*/ 317 h 1218"/>
              <a:gd name="T80" fmla="*/ 509 w 596"/>
              <a:gd name="T81" fmla="*/ 369 h 1218"/>
              <a:gd name="T82" fmla="*/ 445 w 596"/>
              <a:gd name="T83" fmla="*/ 374 h 1218"/>
              <a:gd name="T84" fmla="*/ 446 w 596"/>
              <a:gd name="T85" fmla="*/ 291 h 1218"/>
              <a:gd name="T86" fmla="*/ 439 w 596"/>
              <a:gd name="T87" fmla="*/ 256 h 1218"/>
              <a:gd name="T88" fmla="*/ 432 w 596"/>
              <a:gd name="T89" fmla="*/ 225 h 1218"/>
              <a:gd name="T90" fmla="*/ 436 w 596"/>
              <a:gd name="T91" fmla="*/ 216 h 1218"/>
              <a:gd name="T92" fmla="*/ 459 w 596"/>
              <a:gd name="T93" fmla="*/ 202 h 1218"/>
              <a:gd name="T94" fmla="*/ 487 w 596"/>
              <a:gd name="T95" fmla="*/ 192 h 1218"/>
              <a:gd name="T96" fmla="*/ 509 w 596"/>
              <a:gd name="T97" fmla="*/ 161 h 1218"/>
              <a:gd name="T98" fmla="*/ 559 w 596"/>
              <a:gd name="T99" fmla="*/ 159 h 1218"/>
              <a:gd name="T100" fmla="*/ 550 w 596"/>
              <a:gd name="T101" fmla="*/ 117 h 1218"/>
              <a:gd name="T102" fmla="*/ 559 w 596"/>
              <a:gd name="T103" fmla="*/ 54 h 1218"/>
              <a:gd name="T104" fmla="*/ 524 w 596"/>
              <a:gd name="T105" fmla="*/ 21 h 1218"/>
              <a:gd name="T106" fmla="*/ 448 w 596"/>
              <a:gd name="T107" fmla="*/ 1 h 1218"/>
              <a:gd name="T108" fmla="*/ 418 w 596"/>
              <a:gd name="T109" fmla="*/ 33 h 1218"/>
              <a:gd name="T110" fmla="*/ 381 w 596"/>
              <a:gd name="T111" fmla="*/ 38 h 1218"/>
              <a:gd name="T112" fmla="*/ 381 w 596"/>
              <a:gd name="T113" fmla="*/ 70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" h="1218">
                <a:moveTo>
                  <a:pt x="381" y="70"/>
                </a:moveTo>
                <a:lnTo>
                  <a:pt x="363" y="88"/>
                </a:lnTo>
                <a:lnTo>
                  <a:pt x="363" y="88"/>
                </a:lnTo>
                <a:lnTo>
                  <a:pt x="349" y="85"/>
                </a:lnTo>
                <a:lnTo>
                  <a:pt x="338" y="84"/>
                </a:lnTo>
                <a:lnTo>
                  <a:pt x="332" y="84"/>
                </a:lnTo>
                <a:lnTo>
                  <a:pt x="332" y="84"/>
                </a:lnTo>
                <a:lnTo>
                  <a:pt x="326" y="89"/>
                </a:lnTo>
                <a:lnTo>
                  <a:pt x="319" y="97"/>
                </a:lnTo>
                <a:lnTo>
                  <a:pt x="309" y="110"/>
                </a:lnTo>
                <a:lnTo>
                  <a:pt x="309" y="110"/>
                </a:lnTo>
                <a:lnTo>
                  <a:pt x="296" y="118"/>
                </a:lnTo>
                <a:lnTo>
                  <a:pt x="282" y="127"/>
                </a:lnTo>
                <a:lnTo>
                  <a:pt x="268" y="138"/>
                </a:lnTo>
                <a:lnTo>
                  <a:pt x="268" y="138"/>
                </a:lnTo>
                <a:lnTo>
                  <a:pt x="258" y="147"/>
                </a:lnTo>
                <a:lnTo>
                  <a:pt x="248" y="159"/>
                </a:lnTo>
                <a:lnTo>
                  <a:pt x="222" y="189"/>
                </a:lnTo>
                <a:lnTo>
                  <a:pt x="201" y="218"/>
                </a:lnTo>
                <a:lnTo>
                  <a:pt x="190" y="233"/>
                </a:lnTo>
                <a:lnTo>
                  <a:pt x="181" y="256"/>
                </a:lnTo>
                <a:lnTo>
                  <a:pt x="181" y="256"/>
                </a:lnTo>
                <a:lnTo>
                  <a:pt x="183" y="255"/>
                </a:lnTo>
                <a:lnTo>
                  <a:pt x="183" y="255"/>
                </a:lnTo>
                <a:lnTo>
                  <a:pt x="183" y="255"/>
                </a:lnTo>
                <a:lnTo>
                  <a:pt x="177" y="257"/>
                </a:lnTo>
                <a:lnTo>
                  <a:pt x="158" y="266"/>
                </a:lnTo>
                <a:lnTo>
                  <a:pt x="158" y="266"/>
                </a:lnTo>
                <a:lnTo>
                  <a:pt x="125" y="283"/>
                </a:lnTo>
                <a:lnTo>
                  <a:pt x="108" y="292"/>
                </a:lnTo>
                <a:lnTo>
                  <a:pt x="108" y="292"/>
                </a:lnTo>
                <a:lnTo>
                  <a:pt x="102" y="296"/>
                </a:lnTo>
                <a:lnTo>
                  <a:pt x="91" y="298"/>
                </a:lnTo>
                <a:lnTo>
                  <a:pt x="67" y="302"/>
                </a:lnTo>
                <a:lnTo>
                  <a:pt x="35" y="307"/>
                </a:lnTo>
                <a:lnTo>
                  <a:pt x="16" y="369"/>
                </a:lnTo>
                <a:lnTo>
                  <a:pt x="16" y="369"/>
                </a:lnTo>
                <a:lnTo>
                  <a:pt x="12" y="388"/>
                </a:lnTo>
                <a:lnTo>
                  <a:pt x="7" y="403"/>
                </a:lnTo>
                <a:lnTo>
                  <a:pt x="3" y="419"/>
                </a:lnTo>
                <a:lnTo>
                  <a:pt x="1" y="435"/>
                </a:lnTo>
                <a:lnTo>
                  <a:pt x="0" y="450"/>
                </a:lnTo>
                <a:lnTo>
                  <a:pt x="1" y="457"/>
                </a:lnTo>
                <a:lnTo>
                  <a:pt x="2" y="462"/>
                </a:lnTo>
                <a:lnTo>
                  <a:pt x="4" y="467"/>
                </a:lnTo>
                <a:lnTo>
                  <a:pt x="8" y="469"/>
                </a:lnTo>
                <a:lnTo>
                  <a:pt x="8" y="469"/>
                </a:lnTo>
                <a:lnTo>
                  <a:pt x="15" y="474"/>
                </a:lnTo>
                <a:lnTo>
                  <a:pt x="21" y="475"/>
                </a:lnTo>
                <a:lnTo>
                  <a:pt x="29" y="478"/>
                </a:lnTo>
                <a:lnTo>
                  <a:pt x="33" y="478"/>
                </a:lnTo>
                <a:lnTo>
                  <a:pt x="35" y="478"/>
                </a:lnTo>
                <a:lnTo>
                  <a:pt x="35" y="479"/>
                </a:lnTo>
                <a:lnTo>
                  <a:pt x="35" y="479"/>
                </a:lnTo>
                <a:lnTo>
                  <a:pt x="35" y="484"/>
                </a:lnTo>
                <a:lnTo>
                  <a:pt x="33" y="493"/>
                </a:lnTo>
                <a:lnTo>
                  <a:pt x="32" y="506"/>
                </a:lnTo>
                <a:lnTo>
                  <a:pt x="32" y="522"/>
                </a:lnTo>
                <a:lnTo>
                  <a:pt x="35" y="541"/>
                </a:lnTo>
                <a:lnTo>
                  <a:pt x="37" y="551"/>
                </a:lnTo>
                <a:lnTo>
                  <a:pt x="41" y="561"/>
                </a:lnTo>
                <a:lnTo>
                  <a:pt x="45" y="571"/>
                </a:lnTo>
                <a:lnTo>
                  <a:pt x="51" y="581"/>
                </a:lnTo>
                <a:lnTo>
                  <a:pt x="59" y="592"/>
                </a:lnTo>
                <a:lnTo>
                  <a:pt x="67" y="601"/>
                </a:lnTo>
                <a:lnTo>
                  <a:pt x="67" y="601"/>
                </a:lnTo>
                <a:lnTo>
                  <a:pt x="101" y="636"/>
                </a:lnTo>
                <a:lnTo>
                  <a:pt x="115" y="651"/>
                </a:lnTo>
                <a:lnTo>
                  <a:pt x="127" y="663"/>
                </a:lnTo>
                <a:lnTo>
                  <a:pt x="139" y="672"/>
                </a:lnTo>
                <a:lnTo>
                  <a:pt x="150" y="678"/>
                </a:lnTo>
                <a:lnTo>
                  <a:pt x="155" y="681"/>
                </a:lnTo>
                <a:lnTo>
                  <a:pt x="161" y="682"/>
                </a:lnTo>
                <a:lnTo>
                  <a:pt x="166" y="683"/>
                </a:lnTo>
                <a:lnTo>
                  <a:pt x="172" y="683"/>
                </a:lnTo>
                <a:lnTo>
                  <a:pt x="172" y="683"/>
                </a:lnTo>
                <a:lnTo>
                  <a:pt x="202" y="680"/>
                </a:lnTo>
                <a:lnTo>
                  <a:pt x="208" y="678"/>
                </a:lnTo>
                <a:lnTo>
                  <a:pt x="208" y="678"/>
                </a:lnTo>
                <a:lnTo>
                  <a:pt x="215" y="691"/>
                </a:lnTo>
                <a:lnTo>
                  <a:pt x="231" y="721"/>
                </a:lnTo>
                <a:lnTo>
                  <a:pt x="238" y="737"/>
                </a:lnTo>
                <a:lnTo>
                  <a:pt x="245" y="754"/>
                </a:lnTo>
                <a:lnTo>
                  <a:pt x="249" y="770"/>
                </a:lnTo>
                <a:lnTo>
                  <a:pt x="250" y="777"/>
                </a:lnTo>
                <a:lnTo>
                  <a:pt x="250" y="783"/>
                </a:lnTo>
                <a:lnTo>
                  <a:pt x="250" y="783"/>
                </a:lnTo>
                <a:lnTo>
                  <a:pt x="248" y="795"/>
                </a:lnTo>
                <a:lnTo>
                  <a:pt x="248" y="811"/>
                </a:lnTo>
                <a:lnTo>
                  <a:pt x="246" y="848"/>
                </a:lnTo>
                <a:lnTo>
                  <a:pt x="248" y="883"/>
                </a:lnTo>
                <a:lnTo>
                  <a:pt x="250" y="911"/>
                </a:lnTo>
                <a:lnTo>
                  <a:pt x="250" y="911"/>
                </a:lnTo>
                <a:lnTo>
                  <a:pt x="254" y="934"/>
                </a:lnTo>
                <a:lnTo>
                  <a:pt x="258" y="962"/>
                </a:lnTo>
                <a:lnTo>
                  <a:pt x="263" y="989"/>
                </a:lnTo>
                <a:lnTo>
                  <a:pt x="263" y="1001"/>
                </a:lnTo>
                <a:lnTo>
                  <a:pt x="263" y="1011"/>
                </a:lnTo>
                <a:lnTo>
                  <a:pt x="263" y="1011"/>
                </a:lnTo>
                <a:lnTo>
                  <a:pt x="262" y="1018"/>
                </a:lnTo>
                <a:lnTo>
                  <a:pt x="262" y="1025"/>
                </a:lnTo>
                <a:lnTo>
                  <a:pt x="264" y="1041"/>
                </a:lnTo>
                <a:lnTo>
                  <a:pt x="267" y="1055"/>
                </a:lnTo>
                <a:lnTo>
                  <a:pt x="268" y="1070"/>
                </a:lnTo>
                <a:lnTo>
                  <a:pt x="268" y="1070"/>
                </a:lnTo>
                <a:lnTo>
                  <a:pt x="268" y="1077"/>
                </a:lnTo>
                <a:lnTo>
                  <a:pt x="269" y="1085"/>
                </a:lnTo>
                <a:lnTo>
                  <a:pt x="274" y="1103"/>
                </a:lnTo>
                <a:lnTo>
                  <a:pt x="279" y="1116"/>
                </a:lnTo>
                <a:lnTo>
                  <a:pt x="281" y="1124"/>
                </a:lnTo>
                <a:lnTo>
                  <a:pt x="281" y="1124"/>
                </a:lnTo>
                <a:lnTo>
                  <a:pt x="284" y="1126"/>
                </a:lnTo>
                <a:lnTo>
                  <a:pt x="286" y="1127"/>
                </a:lnTo>
                <a:lnTo>
                  <a:pt x="288" y="1130"/>
                </a:lnTo>
                <a:lnTo>
                  <a:pt x="291" y="1133"/>
                </a:lnTo>
                <a:lnTo>
                  <a:pt x="291" y="1133"/>
                </a:lnTo>
                <a:lnTo>
                  <a:pt x="291" y="1137"/>
                </a:lnTo>
                <a:lnTo>
                  <a:pt x="290" y="1144"/>
                </a:lnTo>
                <a:lnTo>
                  <a:pt x="287" y="1166"/>
                </a:lnTo>
                <a:lnTo>
                  <a:pt x="286" y="1178"/>
                </a:lnTo>
                <a:lnTo>
                  <a:pt x="287" y="1189"/>
                </a:lnTo>
                <a:lnTo>
                  <a:pt x="290" y="1198"/>
                </a:lnTo>
                <a:lnTo>
                  <a:pt x="292" y="1202"/>
                </a:lnTo>
                <a:lnTo>
                  <a:pt x="294" y="1206"/>
                </a:lnTo>
                <a:lnTo>
                  <a:pt x="294" y="1206"/>
                </a:lnTo>
                <a:lnTo>
                  <a:pt x="302" y="1210"/>
                </a:lnTo>
                <a:lnTo>
                  <a:pt x="311" y="1214"/>
                </a:lnTo>
                <a:lnTo>
                  <a:pt x="321" y="1216"/>
                </a:lnTo>
                <a:lnTo>
                  <a:pt x="331" y="1218"/>
                </a:lnTo>
                <a:lnTo>
                  <a:pt x="340" y="1218"/>
                </a:lnTo>
                <a:lnTo>
                  <a:pt x="349" y="1216"/>
                </a:lnTo>
                <a:lnTo>
                  <a:pt x="355" y="1214"/>
                </a:lnTo>
                <a:lnTo>
                  <a:pt x="357" y="1212"/>
                </a:lnTo>
                <a:lnTo>
                  <a:pt x="358" y="1210"/>
                </a:lnTo>
                <a:lnTo>
                  <a:pt x="358" y="1210"/>
                </a:lnTo>
                <a:lnTo>
                  <a:pt x="361" y="1203"/>
                </a:lnTo>
                <a:lnTo>
                  <a:pt x="362" y="1191"/>
                </a:lnTo>
                <a:lnTo>
                  <a:pt x="361" y="1160"/>
                </a:lnTo>
                <a:lnTo>
                  <a:pt x="358" y="1119"/>
                </a:lnTo>
                <a:lnTo>
                  <a:pt x="358" y="1119"/>
                </a:lnTo>
                <a:lnTo>
                  <a:pt x="362" y="1112"/>
                </a:lnTo>
                <a:lnTo>
                  <a:pt x="364" y="1103"/>
                </a:lnTo>
                <a:lnTo>
                  <a:pt x="364" y="1100"/>
                </a:lnTo>
                <a:lnTo>
                  <a:pt x="363" y="1096"/>
                </a:lnTo>
                <a:lnTo>
                  <a:pt x="363" y="1096"/>
                </a:lnTo>
                <a:lnTo>
                  <a:pt x="351" y="1070"/>
                </a:lnTo>
                <a:lnTo>
                  <a:pt x="344" y="1053"/>
                </a:lnTo>
                <a:lnTo>
                  <a:pt x="341" y="1044"/>
                </a:lnTo>
                <a:lnTo>
                  <a:pt x="340" y="1037"/>
                </a:lnTo>
                <a:lnTo>
                  <a:pt x="340" y="1037"/>
                </a:lnTo>
                <a:lnTo>
                  <a:pt x="340" y="1013"/>
                </a:lnTo>
                <a:lnTo>
                  <a:pt x="341" y="976"/>
                </a:lnTo>
                <a:lnTo>
                  <a:pt x="345" y="914"/>
                </a:lnTo>
                <a:lnTo>
                  <a:pt x="345" y="914"/>
                </a:lnTo>
                <a:lnTo>
                  <a:pt x="349" y="896"/>
                </a:lnTo>
                <a:lnTo>
                  <a:pt x="355" y="871"/>
                </a:lnTo>
                <a:lnTo>
                  <a:pt x="361" y="845"/>
                </a:lnTo>
                <a:lnTo>
                  <a:pt x="363" y="834"/>
                </a:lnTo>
                <a:lnTo>
                  <a:pt x="363" y="824"/>
                </a:lnTo>
                <a:lnTo>
                  <a:pt x="363" y="755"/>
                </a:lnTo>
                <a:lnTo>
                  <a:pt x="418" y="837"/>
                </a:lnTo>
                <a:lnTo>
                  <a:pt x="418" y="837"/>
                </a:lnTo>
                <a:lnTo>
                  <a:pt x="414" y="865"/>
                </a:lnTo>
                <a:lnTo>
                  <a:pt x="404" y="914"/>
                </a:lnTo>
                <a:lnTo>
                  <a:pt x="404" y="914"/>
                </a:lnTo>
                <a:lnTo>
                  <a:pt x="397" y="960"/>
                </a:lnTo>
                <a:lnTo>
                  <a:pt x="391" y="996"/>
                </a:lnTo>
                <a:lnTo>
                  <a:pt x="391" y="996"/>
                </a:lnTo>
                <a:lnTo>
                  <a:pt x="388" y="1011"/>
                </a:lnTo>
                <a:lnTo>
                  <a:pt x="385" y="1023"/>
                </a:lnTo>
                <a:lnTo>
                  <a:pt x="382" y="1033"/>
                </a:lnTo>
                <a:lnTo>
                  <a:pt x="381" y="1042"/>
                </a:lnTo>
                <a:lnTo>
                  <a:pt x="381" y="1042"/>
                </a:lnTo>
                <a:lnTo>
                  <a:pt x="381" y="1050"/>
                </a:lnTo>
                <a:lnTo>
                  <a:pt x="380" y="1059"/>
                </a:lnTo>
                <a:lnTo>
                  <a:pt x="377" y="1070"/>
                </a:lnTo>
                <a:lnTo>
                  <a:pt x="377" y="1119"/>
                </a:lnTo>
                <a:lnTo>
                  <a:pt x="377" y="1119"/>
                </a:lnTo>
                <a:lnTo>
                  <a:pt x="408" y="1125"/>
                </a:lnTo>
                <a:lnTo>
                  <a:pt x="434" y="1129"/>
                </a:lnTo>
                <a:lnTo>
                  <a:pt x="445" y="1129"/>
                </a:lnTo>
                <a:lnTo>
                  <a:pt x="454" y="1129"/>
                </a:lnTo>
                <a:lnTo>
                  <a:pt x="454" y="1129"/>
                </a:lnTo>
                <a:lnTo>
                  <a:pt x="468" y="1126"/>
                </a:lnTo>
                <a:lnTo>
                  <a:pt x="480" y="1125"/>
                </a:lnTo>
                <a:lnTo>
                  <a:pt x="494" y="1125"/>
                </a:lnTo>
                <a:lnTo>
                  <a:pt x="513" y="1129"/>
                </a:lnTo>
                <a:lnTo>
                  <a:pt x="513" y="1129"/>
                </a:lnTo>
                <a:lnTo>
                  <a:pt x="525" y="1130"/>
                </a:lnTo>
                <a:lnTo>
                  <a:pt x="535" y="1129"/>
                </a:lnTo>
                <a:lnTo>
                  <a:pt x="544" y="1127"/>
                </a:lnTo>
                <a:lnTo>
                  <a:pt x="552" y="1124"/>
                </a:lnTo>
                <a:lnTo>
                  <a:pt x="558" y="1120"/>
                </a:lnTo>
                <a:lnTo>
                  <a:pt x="563" y="1115"/>
                </a:lnTo>
                <a:lnTo>
                  <a:pt x="566" y="1110"/>
                </a:lnTo>
                <a:lnTo>
                  <a:pt x="569" y="1106"/>
                </a:lnTo>
                <a:lnTo>
                  <a:pt x="569" y="1106"/>
                </a:lnTo>
                <a:lnTo>
                  <a:pt x="569" y="1103"/>
                </a:lnTo>
                <a:lnTo>
                  <a:pt x="569" y="1101"/>
                </a:lnTo>
                <a:lnTo>
                  <a:pt x="565" y="1096"/>
                </a:lnTo>
                <a:lnTo>
                  <a:pt x="560" y="1091"/>
                </a:lnTo>
                <a:lnTo>
                  <a:pt x="553" y="1086"/>
                </a:lnTo>
                <a:lnTo>
                  <a:pt x="537" y="1078"/>
                </a:lnTo>
                <a:lnTo>
                  <a:pt x="523" y="1070"/>
                </a:lnTo>
                <a:lnTo>
                  <a:pt x="523" y="1070"/>
                </a:lnTo>
                <a:lnTo>
                  <a:pt x="517" y="1066"/>
                </a:lnTo>
                <a:lnTo>
                  <a:pt x="512" y="1065"/>
                </a:lnTo>
                <a:lnTo>
                  <a:pt x="505" y="1062"/>
                </a:lnTo>
                <a:lnTo>
                  <a:pt x="501" y="1061"/>
                </a:lnTo>
                <a:lnTo>
                  <a:pt x="497" y="1058"/>
                </a:lnTo>
                <a:lnTo>
                  <a:pt x="492" y="1054"/>
                </a:lnTo>
                <a:lnTo>
                  <a:pt x="487" y="1047"/>
                </a:lnTo>
                <a:lnTo>
                  <a:pt x="487" y="1047"/>
                </a:lnTo>
                <a:lnTo>
                  <a:pt x="471" y="1024"/>
                </a:lnTo>
                <a:lnTo>
                  <a:pt x="468" y="1019"/>
                </a:lnTo>
                <a:lnTo>
                  <a:pt x="468" y="1019"/>
                </a:lnTo>
                <a:lnTo>
                  <a:pt x="486" y="942"/>
                </a:lnTo>
                <a:lnTo>
                  <a:pt x="500" y="885"/>
                </a:lnTo>
                <a:lnTo>
                  <a:pt x="505" y="866"/>
                </a:lnTo>
                <a:lnTo>
                  <a:pt x="509" y="855"/>
                </a:lnTo>
                <a:lnTo>
                  <a:pt x="509" y="855"/>
                </a:lnTo>
                <a:lnTo>
                  <a:pt x="516" y="845"/>
                </a:lnTo>
                <a:lnTo>
                  <a:pt x="524" y="830"/>
                </a:lnTo>
                <a:lnTo>
                  <a:pt x="530" y="816"/>
                </a:lnTo>
                <a:lnTo>
                  <a:pt x="531" y="810"/>
                </a:lnTo>
                <a:lnTo>
                  <a:pt x="531" y="806"/>
                </a:lnTo>
                <a:lnTo>
                  <a:pt x="531" y="806"/>
                </a:lnTo>
                <a:lnTo>
                  <a:pt x="519" y="757"/>
                </a:lnTo>
                <a:lnTo>
                  <a:pt x="500" y="688"/>
                </a:lnTo>
                <a:lnTo>
                  <a:pt x="500" y="688"/>
                </a:lnTo>
                <a:lnTo>
                  <a:pt x="495" y="674"/>
                </a:lnTo>
                <a:lnTo>
                  <a:pt x="489" y="659"/>
                </a:lnTo>
                <a:lnTo>
                  <a:pt x="476" y="629"/>
                </a:lnTo>
                <a:lnTo>
                  <a:pt x="464" y="606"/>
                </a:lnTo>
                <a:lnTo>
                  <a:pt x="459" y="597"/>
                </a:lnTo>
                <a:lnTo>
                  <a:pt x="459" y="597"/>
                </a:lnTo>
                <a:lnTo>
                  <a:pt x="450" y="561"/>
                </a:lnTo>
                <a:lnTo>
                  <a:pt x="450" y="561"/>
                </a:lnTo>
                <a:lnTo>
                  <a:pt x="448" y="547"/>
                </a:lnTo>
                <a:lnTo>
                  <a:pt x="448" y="527"/>
                </a:lnTo>
                <a:lnTo>
                  <a:pt x="448" y="508"/>
                </a:lnTo>
                <a:lnTo>
                  <a:pt x="450" y="497"/>
                </a:lnTo>
                <a:lnTo>
                  <a:pt x="450" y="497"/>
                </a:lnTo>
                <a:lnTo>
                  <a:pt x="456" y="470"/>
                </a:lnTo>
                <a:lnTo>
                  <a:pt x="459" y="447"/>
                </a:lnTo>
                <a:lnTo>
                  <a:pt x="495" y="443"/>
                </a:lnTo>
                <a:lnTo>
                  <a:pt x="505" y="433"/>
                </a:lnTo>
                <a:lnTo>
                  <a:pt x="505" y="433"/>
                </a:lnTo>
                <a:lnTo>
                  <a:pt x="525" y="431"/>
                </a:lnTo>
                <a:lnTo>
                  <a:pt x="540" y="429"/>
                </a:lnTo>
                <a:lnTo>
                  <a:pt x="551" y="429"/>
                </a:lnTo>
                <a:lnTo>
                  <a:pt x="551" y="429"/>
                </a:lnTo>
                <a:lnTo>
                  <a:pt x="553" y="428"/>
                </a:lnTo>
                <a:lnTo>
                  <a:pt x="557" y="427"/>
                </a:lnTo>
                <a:lnTo>
                  <a:pt x="564" y="423"/>
                </a:lnTo>
                <a:lnTo>
                  <a:pt x="577" y="415"/>
                </a:lnTo>
                <a:lnTo>
                  <a:pt x="577" y="415"/>
                </a:lnTo>
                <a:lnTo>
                  <a:pt x="582" y="411"/>
                </a:lnTo>
                <a:lnTo>
                  <a:pt x="587" y="405"/>
                </a:lnTo>
                <a:lnTo>
                  <a:pt x="590" y="400"/>
                </a:lnTo>
                <a:lnTo>
                  <a:pt x="592" y="397"/>
                </a:lnTo>
                <a:lnTo>
                  <a:pt x="592" y="397"/>
                </a:lnTo>
                <a:lnTo>
                  <a:pt x="586" y="394"/>
                </a:lnTo>
                <a:lnTo>
                  <a:pt x="582" y="393"/>
                </a:lnTo>
                <a:lnTo>
                  <a:pt x="582" y="393"/>
                </a:lnTo>
                <a:lnTo>
                  <a:pt x="582" y="392"/>
                </a:lnTo>
                <a:lnTo>
                  <a:pt x="582" y="392"/>
                </a:lnTo>
                <a:lnTo>
                  <a:pt x="586" y="391"/>
                </a:lnTo>
                <a:lnTo>
                  <a:pt x="592" y="387"/>
                </a:lnTo>
                <a:lnTo>
                  <a:pt x="595" y="384"/>
                </a:lnTo>
                <a:lnTo>
                  <a:pt x="596" y="381"/>
                </a:lnTo>
                <a:lnTo>
                  <a:pt x="595" y="379"/>
                </a:lnTo>
                <a:lnTo>
                  <a:pt x="595" y="379"/>
                </a:lnTo>
                <a:lnTo>
                  <a:pt x="592" y="376"/>
                </a:lnTo>
                <a:lnTo>
                  <a:pt x="588" y="374"/>
                </a:lnTo>
                <a:lnTo>
                  <a:pt x="582" y="374"/>
                </a:lnTo>
                <a:lnTo>
                  <a:pt x="582" y="374"/>
                </a:lnTo>
                <a:lnTo>
                  <a:pt x="590" y="345"/>
                </a:lnTo>
                <a:lnTo>
                  <a:pt x="595" y="325"/>
                </a:lnTo>
                <a:lnTo>
                  <a:pt x="596" y="317"/>
                </a:lnTo>
                <a:lnTo>
                  <a:pt x="595" y="315"/>
                </a:lnTo>
                <a:lnTo>
                  <a:pt x="595" y="315"/>
                </a:lnTo>
                <a:lnTo>
                  <a:pt x="572" y="315"/>
                </a:lnTo>
                <a:lnTo>
                  <a:pt x="551" y="315"/>
                </a:lnTo>
                <a:lnTo>
                  <a:pt x="541" y="366"/>
                </a:lnTo>
                <a:lnTo>
                  <a:pt x="541" y="366"/>
                </a:lnTo>
                <a:lnTo>
                  <a:pt x="509" y="369"/>
                </a:lnTo>
                <a:lnTo>
                  <a:pt x="509" y="369"/>
                </a:lnTo>
                <a:lnTo>
                  <a:pt x="495" y="374"/>
                </a:lnTo>
                <a:lnTo>
                  <a:pt x="487" y="374"/>
                </a:lnTo>
                <a:lnTo>
                  <a:pt x="487" y="374"/>
                </a:lnTo>
                <a:lnTo>
                  <a:pt x="465" y="375"/>
                </a:lnTo>
                <a:lnTo>
                  <a:pt x="452" y="375"/>
                </a:lnTo>
                <a:lnTo>
                  <a:pt x="445" y="374"/>
                </a:lnTo>
                <a:lnTo>
                  <a:pt x="445" y="374"/>
                </a:lnTo>
                <a:lnTo>
                  <a:pt x="447" y="348"/>
                </a:lnTo>
                <a:lnTo>
                  <a:pt x="450" y="320"/>
                </a:lnTo>
                <a:lnTo>
                  <a:pt x="450" y="320"/>
                </a:lnTo>
                <a:lnTo>
                  <a:pt x="450" y="313"/>
                </a:lnTo>
                <a:lnTo>
                  <a:pt x="447" y="302"/>
                </a:lnTo>
                <a:lnTo>
                  <a:pt x="446" y="291"/>
                </a:lnTo>
                <a:lnTo>
                  <a:pt x="445" y="284"/>
                </a:lnTo>
                <a:lnTo>
                  <a:pt x="445" y="284"/>
                </a:lnTo>
                <a:lnTo>
                  <a:pt x="445" y="278"/>
                </a:lnTo>
                <a:lnTo>
                  <a:pt x="444" y="272"/>
                </a:lnTo>
                <a:lnTo>
                  <a:pt x="441" y="261"/>
                </a:lnTo>
                <a:lnTo>
                  <a:pt x="441" y="261"/>
                </a:lnTo>
                <a:lnTo>
                  <a:pt x="439" y="256"/>
                </a:lnTo>
                <a:lnTo>
                  <a:pt x="434" y="250"/>
                </a:lnTo>
                <a:lnTo>
                  <a:pt x="429" y="243"/>
                </a:lnTo>
                <a:lnTo>
                  <a:pt x="428" y="240"/>
                </a:lnTo>
                <a:lnTo>
                  <a:pt x="427" y="238"/>
                </a:lnTo>
                <a:lnTo>
                  <a:pt x="427" y="238"/>
                </a:lnTo>
                <a:lnTo>
                  <a:pt x="429" y="230"/>
                </a:lnTo>
                <a:lnTo>
                  <a:pt x="432" y="225"/>
                </a:lnTo>
                <a:lnTo>
                  <a:pt x="423" y="210"/>
                </a:lnTo>
                <a:lnTo>
                  <a:pt x="423" y="210"/>
                </a:lnTo>
                <a:lnTo>
                  <a:pt x="424" y="213"/>
                </a:lnTo>
                <a:lnTo>
                  <a:pt x="428" y="215"/>
                </a:lnTo>
                <a:lnTo>
                  <a:pt x="430" y="216"/>
                </a:lnTo>
                <a:lnTo>
                  <a:pt x="434" y="216"/>
                </a:lnTo>
                <a:lnTo>
                  <a:pt x="436" y="216"/>
                </a:lnTo>
                <a:lnTo>
                  <a:pt x="441" y="215"/>
                </a:lnTo>
                <a:lnTo>
                  <a:pt x="441" y="215"/>
                </a:lnTo>
                <a:lnTo>
                  <a:pt x="448" y="212"/>
                </a:lnTo>
                <a:lnTo>
                  <a:pt x="453" y="208"/>
                </a:lnTo>
                <a:lnTo>
                  <a:pt x="457" y="204"/>
                </a:lnTo>
                <a:lnTo>
                  <a:pt x="459" y="202"/>
                </a:lnTo>
                <a:lnTo>
                  <a:pt x="459" y="202"/>
                </a:lnTo>
                <a:lnTo>
                  <a:pt x="462" y="200"/>
                </a:lnTo>
                <a:lnTo>
                  <a:pt x="466" y="198"/>
                </a:lnTo>
                <a:lnTo>
                  <a:pt x="477" y="197"/>
                </a:lnTo>
                <a:lnTo>
                  <a:pt x="477" y="197"/>
                </a:lnTo>
                <a:lnTo>
                  <a:pt x="482" y="196"/>
                </a:lnTo>
                <a:lnTo>
                  <a:pt x="485" y="195"/>
                </a:lnTo>
                <a:lnTo>
                  <a:pt x="487" y="192"/>
                </a:lnTo>
                <a:lnTo>
                  <a:pt x="487" y="192"/>
                </a:lnTo>
                <a:lnTo>
                  <a:pt x="491" y="184"/>
                </a:lnTo>
                <a:lnTo>
                  <a:pt x="492" y="179"/>
                </a:lnTo>
                <a:lnTo>
                  <a:pt x="495" y="174"/>
                </a:lnTo>
                <a:lnTo>
                  <a:pt x="495" y="174"/>
                </a:lnTo>
                <a:lnTo>
                  <a:pt x="504" y="165"/>
                </a:lnTo>
                <a:lnTo>
                  <a:pt x="509" y="161"/>
                </a:lnTo>
                <a:lnTo>
                  <a:pt x="509" y="161"/>
                </a:lnTo>
                <a:lnTo>
                  <a:pt x="517" y="162"/>
                </a:lnTo>
                <a:lnTo>
                  <a:pt x="535" y="163"/>
                </a:lnTo>
                <a:lnTo>
                  <a:pt x="545" y="163"/>
                </a:lnTo>
                <a:lnTo>
                  <a:pt x="552" y="162"/>
                </a:lnTo>
                <a:lnTo>
                  <a:pt x="558" y="160"/>
                </a:lnTo>
                <a:lnTo>
                  <a:pt x="559" y="159"/>
                </a:lnTo>
                <a:lnTo>
                  <a:pt x="559" y="156"/>
                </a:lnTo>
                <a:lnTo>
                  <a:pt x="559" y="156"/>
                </a:lnTo>
                <a:lnTo>
                  <a:pt x="557" y="147"/>
                </a:lnTo>
                <a:lnTo>
                  <a:pt x="554" y="138"/>
                </a:lnTo>
                <a:lnTo>
                  <a:pt x="551" y="129"/>
                </a:lnTo>
                <a:lnTo>
                  <a:pt x="551" y="129"/>
                </a:lnTo>
                <a:lnTo>
                  <a:pt x="550" y="117"/>
                </a:lnTo>
                <a:lnTo>
                  <a:pt x="550" y="106"/>
                </a:lnTo>
                <a:lnTo>
                  <a:pt x="551" y="97"/>
                </a:lnTo>
                <a:lnTo>
                  <a:pt x="551" y="97"/>
                </a:lnTo>
                <a:lnTo>
                  <a:pt x="553" y="86"/>
                </a:lnTo>
                <a:lnTo>
                  <a:pt x="558" y="71"/>
                </a:lnTo>
                <a:lnTo>
                  <a:pt x="559" y="62"/>
                </a:lnTo>
                <a:lnTo>
                  <a:pt x="559" y="54"/>
                </a:lnTo>
                <a:lnTo>
                  <a:pt x="558" y="48"/>
                </a:lnTo>
                <a:lnTo>
                  <a:pt x="557" y="44"/>
                </a:lnTo>
                <a:lnTo>
                  <a:pt x="554" y="43"/>
                </a:lnTo>
                <a:lnTo>
                  <a:pt x="554" y="43"/>
                </a:lnTo>
                <a:lnTo>
                  <a:pt x="547" y="36"/>
                </a:lnTo>
                <a:lnTo>
                  <a:pt x="537" y="29"/>
                </a:lnTo>
                <a:lnTo>
                  <a:pt x="524" y="21"/>
                </a:lnTo>
                <a:lnTo>
                  <a:pt x="505" y="11"/>
                </a:lnTo>
                <a:lnTo>
                  <a:pt x="505" y="11"/>
                </a:lnTo>
                <a:lnTo>
                  <a:pt x="493" y="6"/>
                </a:lnTo>
                <a:lnTo>
                  <a:pt x="482" y="2"/>
                </a:lnTo>
                <a:lnTo>
                  <a:pt x="471" y="1"/>
                </a:lnTo>
                <a:lnTo>
                  <a:pt x="463" y="0"/>
                </a:lnTo>
                <a:lnTo>
                  <a:pt x="448" y="1"/>
                </a:lnTo>
                <a:lnTo>
                  <a:pt x="441" y="2"/>
                </a:lnTo>
                <a:lnTo>
                  <a:pt x="441" y="2"/>
                </a:lnTo>
                <a:lnTo>
                  <a:pt x="439" y="3"/>
                </a:lnTo>
                <a:lnTo>
                  <a:pt x="435" y="7"/>
                </a:lnTo>
                <a:lnTo>
                  <a:pt x="428" y="18"/>
                </a:lnTo>
                <a:lnTo>
                  <a:pt x="418" y="33"/>
                </a:lnTo>
                <a:lnTo>
                  <a:pt x="418" y="33"/>
                </a:lnTo>
                <a:lnTo>
                  <a:pt x="414" y="32"/>
                </a:lnTo>
                <a:lnTo>
                  <a:pt x="404" y="31"/>
                </a:lnTo>
                <a:lnTo>
                  <a:pt x="398" y="32"/>
                </a:lnTo>
                <a:lnTo>
                  <a:pt x="392" y="32"/>
                </a:lnTo>
                <a:lnTo>
                  <a:pt x="387" y="35"/>
                </a:lnTo>
                <a:lnTo>
                  <a:pt x="381" y="38"/>
                </a:lnTo>
                <a:lnTo>
                  <a:pt x="381" y="38"/>
                </a:lnTo>
                <a:lnTo>
                  <a:pt x="377" y="43"/>
                </a:lnTo>
                <a:lnTo>
                  <a:pt x="376" y="48"/>
                </a:lnTo>
                <a:lnTo>
                  <a:pt x="376" y="53"/>
                </a:lnTo>
                <a:lnTo>
                  <a:pt x="377" y="59"/>
                </a:lnTo>
                <a:lnTo>
                  <a:pt x="380" y="67"/>
                </a:lnTo>
                <a:lnTo>
                  <a:pt x="381" y="70"/>
                </a:lnTo>
                <a:lnTo>
                  <a:pt x="381" y="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2548B6F0-5064-482E-9FCF-9EDC1C90E23D}"/>
              </a:ext>
            </a:extLst>
          </p:cNvPr>
          <p:cNvSpPr>
            <a:spLocks noEditPoints="1"/>
          </p:cNvSpPr>
          <p:nvPr/>
        </p:nvSpPr>
        <p:spPr bwMode="auto">
          <a:xfrm>
            <a:off x="4480992" y="2682183"/>
            <a:ext cx="721568" cy="1802533"/>
          </a:xfrm>
          <a:custGeom>
            <a:avLst/>
            <a:gdLst>
              <a:gd name="T0" fmla="*/ 221 w 520"/>
              <a:gd name="T1" fmla="*/ 116 h 1299"/>
              <a:gd name="T2" fmla="*/ 215 w 520"/>
              <a:gd name="T3" fmla="*/ 178 h 1299"/>
              <a:gd name="T4" fmla="*/ 165 w 520"/>
              <a:gd name="T5" fmla="*/ 187 h 1299"/>
              <a:gd name="T6" fmla="*/ 156 w 520"/>
              <a:gd name="T7" fmla="*/ 156 h 1299"/>
              <a:gd name="T8" fmla="*/ 120 w 520"/>
              <a:gd name="T9" fmla="*/ 139 h 1299"/>
              <a:gd name="T10" fmla="*/ 92 w 520"/>
              <a:gd name="T11" fmla="*/ 142 h 1299"/>
              <a:gd name="T12" fmla="*/ 81 w 520"/>
              <a:gd name="T13" fmla="*/ 137 h 1299"/>
              <a:gd name="T14" fmla="*/ 69 w 520"/>
              <a:gd name="T15" fmla="*/ 131 h 1299"/>
              <a:gd name="T16" fmla="*/ 61 w 520"/>
              <a:gd name="T17" fmla="*/ 152 h 1299"/>
              <a:gd name="T18" fmla="*/ 38 w 520"/>
              <a:gd name="T19" fmla="*/ 193 h 1299"/>
              <a:gd name="T20" fmla="*/ 5 w 520"/>
              <a:gd name="T21" fmla="*/ 222 h 1299"/>
              <a:gd name="T22" fmla="*/ 2 w 520"/>
              <a:gd name="T23" fmla="*/ 318 h 1299"/>
              <a:gd name="T24" fmla="*/ 53 w 520"/>
              <a:gd name="T25" fmla="*/ 357 h 1299"/>
              <a:gd name="T26" fmla="*/ 163 w 520"/>
              <a:gd name="T27" fmla="*/ 477 h 1299"/>
              <a:gd name="T28" fmla="*/ 150 w 520"/>
              <a:gd name="T29" fmla="*/ 555 h 1299"/>
              <a:gd name="T30" fmla="*/ 200 w 520"/>
              <a:gd name="T31" fmla="*/ 943 h 1299"/>
              <a:gd name="T32" fmla="*/ 204 w 520"/>
              <a:gd name="T33" fmla="*/ 1072 h 1299"/>
              <a:gd name="T34" fmla="*/ 197 w 520"/>
              <a:gd name="T35" fmla="*/ 1178 h 1299"/>
              <a:gd name="T36" fmla="*/ 169 w 520"/>
              <a:gd name="T37" fmla="*/ 1225 h 1299"/>
              <a:gd name="T38" fmla="*/ 130 w 520"/>
              <a:gd name="T39" fmla="*/ 1238 h 1299"/>
              <a:gd name="T40" fmla="*/ 144 w 520"/>
              <a:gd name="T41" fmla="*/ 1271 h 1299"/>
              <a:gd name="T42" fmla="*/ 170 w 520"/>
              <a:gd name="T43" fmla="*/ 1285 h 1299"/>
              <a:gd name="T44" fmla="*/ 217 w 520"/>
              <a:gd name="T45" fmla="*/ 1288 h 1299"/>
              <a:gd name="T46" fmla="*/ 283 w 520"/>
              <a:gd name="T47" fmla="*/ 1297 h 1299"/>
              <a:gd name="T48" fmla="*/ 298 w 520"/>
              <a:gd name="T49" fmla="*/ 1267 h 1299"/>
              <a:gd name="T50" fmla="*/ 301 w 520"/>
              <a:gd name="T51" fmla="*/ 1216 h 1299"/>
              <a:gd name="T52" fmla="*/ 325 w 520"/>
              <a:gd name="T53" fmla="*/ 942 h 1299"/>
              <a:gd name="T54" fmla="*/ 342 w 520"/>
              <a:gd name="T55" fmla="*/ 1014 h 1299"/>
              <a:gd name="T56" fmla="*/ 338 w 520"/>
              <a:gd name="T57" fmla="*/ 1134 h 1299"/>
              <a:gd name="T58" fmla="*/ 332 w 520"/>
              <a:gd name="T59" fmla="*/ 1163 h 1299"/>
              <a:gd name="T60" fmla="*/ 329 w 520"/>
              <a:gd name="T61" fmla="*/ 1204 h 1299"/>
              <a:gd name="T62" fmla="*/ 348 w 520"/>
              <a:gd name="T63" fmla="*/ 1225 h 1299"/>
              <a:gd name="T64" fmla="*/ 376 w 520"/>
              <a:gd name="T65" fmla="*/ 1246 h 1299"/>
              <a:gd name="T66" fmla="*/ 422 w 520"/>
              <a:gd name="T67" fmla="*/ 1246 h 1299"/>
              <a:gd name="T68" fmla="*/ 436 w 520"/>
              <a:gd name="T69" fmla="*/ 1222 h 1299"/>
              <a:gd name="T70" fmla="*/ 435 w 520"/>
              <a:gd name="T71" fmla="*/ 1170 h 1299"/>
              <a:gd name="T72" fmla="*/ 435 w 520"/>
              <a:gd name="T73" fmla="*/ 1148 h 1299"/>
              <a:gd name="T74" fmla="*/ 430 w 520"/>
              <a:gd name="T75" fmla="*/ 1125 h 1299"/>
              <a:gd name="T76" fmla="*/ 426 w 520"/>
              <a:gd name="T77" fmla="*/ 941 h 1299"/>
              <a:gd name="T78" fmla="*/ 411 w 520"/>
              <a:gd name="T79" fmla="*/ 888 h 1299"/>
              <a:gd name="T80" fmla="*/ 408 w 520"/>
              <a:gd name="T81" fmla="*/ 711 h 1299"/>
              <a:gd name="T82" fmla="*/ 456 w 520"/>
              <a:gd name="T83" fmla="*/ 634 h 1299"/>
              <a:gd name="T84" fmla="*/ 505 w 520"/>
              <a:gd name="T85" fmla="*/ 545 h 1299"/>
              <a:gd name="T86" fmla="*/ 520 w 520"/>
              <a:gd name="T87" fmla="*/ 427 h 1299"/>
              <a:gd name="T88" fmla="*/ 502 w 520"/>
              <a:gd name="T89" fmla="*/ 347 h 1299"/>
              <a:gd name="T90" fmla="*/ 435 w 520"/>
              <a:gd name="T91" fmla="*/ 297 h 1299"/>
              <a:gd name="T92" fmla="*/ 414 w 520"/>
              <a:gd name="T93" fmla="*/ 241 h 1299"/>
              <a:gd name="T94" fmla="*/ 389 w 520"/>
              <a:gd name="T95" fmla="*/ 211 h 1299"/>
              <a:gd name="T96" fmla="*/ 376 w 520"/>
              <a:gd name="T97" fmla="*/ 169 h 1299"/>
              <a:gd name="T98" fmla="*/ 391 w 520"/>
              <a:gd name="T99" fmla="*/ 155 h 1299"/>
              <a:gd name="T100" fmla="*/ 383 w 520"/>
              <a:gd name="T101" fmla="*/ 133 h 1299"/>
              <a:gd name="T102" fmla="*/ 378 w 520"/>
              <a:gd name="T103" fmla="*/ 75 h 1299"/>
              <a:gd name="T104" fmla="*/ 334 w 520"/>
              <a:gd name="T105" fmla="*/ 13 h 1299"/>
              <a:gd name="T106" fmla="*/ 284 w 520"/>
              <a:gd name="T107" fmla="*/ 1 h 1299"/>
              <a:gd name="T108" fmla="*/ 235 w 520"/>
              <a:gd name="T109" fmla="*/ 52 h 1299"/>
              <a:gd name="T110" fmla="*/ 197 w 520"/>
              <a:gd name="T111" fmla="*/ 62 h 1299"/>
              <a:gd name="T112" fmla="*/ 117 w 520"/>
              <a:gd name="T113" fmla="*/ 196 h 1299"/>
              <a:gd name="T114" fmla="*/ 130 w 520"/>
              <a:gd name="T115" fmla="*/ 223 h 1299"/>
              <a:gd name="T116" fmla="*/ 162 w 520"/>
              <a:gd name="T117" fmla="*/ 237 h 1299"/>
              <a:gd name="T118" fmla="*/ 138 w 520"/>
              <a:gd name="T119" fmla="*/ 259 h 1299"/>
              <a:gd name="T120" fmla="*/ 101 w 520"/>
              <a:gd name="T121" fmla="*/ 267 h 1299"/>
              <a:gd name="T122" fmla="*/ 76 w 520"/>
              <a:gd name="T123" fmla="*/ 263 h 1299"/>
              <a:gd name="T124" fmla="*/ 93 w 520"/>
              <a:gd name="T125" fmla="*/ 211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0" h="1299">
                <a:moveTo>
                  <a:pt x="228" y="90"/>
                </a:moveTo>
                <a:lnTo>
                  <a:pt x="228" y="90"/>
                </a:lnTo>
                <a:lnTo>
                  <a:pt x="227" y="95"/>
                </a:lnTo>
                <a:lnTo>
                  <a:pt x="224" y="101"/>
                </a:lnTo>
                <a:lnTo>
                  <a:pt x="224" y="101"/>
                </a:lnTo>
                <a:lnTo>
                  <a:pt x="222" y="109"/>
                </a:lnTo>
                <a:lnTo>
                  <a:pt x="221" y="116"/>
                </a:lnTo>
                <a:lnTo>
                  <a:pt x="219" y="123"/>
                </a:lnTo>
                <a:lnTo>
                  <a:pt x="219" y="123"/>
                </a:lnTo>
                <a:lnTo>
                  <a:pt x="221" y="151"/>
                </a:lnTo>
                <a:lnTo>
                  <a:pt x="222" y="170"/>
                </a:lnTo>
                <a:lnTo>
                  <a:pt x="222" y="170"/>
                </a:lnTo>
                <a:lnTo>
                  <a:pt x="219" y="173"/>
                </a:lnTo>
                <a:lnTo>
                  <a:pt x="215" y="178"/>
                </a:lnTo>
                <a:lnTo>
                  <a:pt x="215" y="178"/>
                </a:lnTo>
                <a:lnTo>
                  <a:pt x="199" y="198"/>
                </a:lnTo>
                <a:lnTo>
                  <a:pt x="183" y="216"/>
                </a:lnTo>
                <a:lnTo>
                  <a:pt x="165" y="203"/>
                </a:lnTo>
                <a:lnTo>
                  <a:pt x="165" y="203"/>
                </a:lnTo>
                <a:lnTo>
                  <a:pt x="165" y="194"/>
                </a:lnTo>
                <a:lnTo>
                  <a:pt x="165" y="187"/>
                </a:lnTo>
                <a:lnTo>
                  <a:pt x="165" y="182"/>
                </a:lnTo>
                <a:lnTo>
                  <a:pt x="165" y="182"/>
                </a:lnTo>
                <a:lnTo>
                  <a:pt x="165" y="178"/>
                </a:lnTo>
                <a:lnTo>
                  <a:pt x="163" y="170"/>
                </a:lnTo>
                <a:lnTo>
                  <a:pt x="158" y="160"/>
                </a:lnTo>
                <a:lnTo>
                  <a:pt x="158" y="160"/>
                </a:lnTo>
                <a:lnTo>
                  <a:pt x="156" y="156"/>
                </a:lnTo>
                <a:lnTo>
                  <a:pt x="151" y="150"/>
                </a:lnTo>
                <a:lnTo>
                  <a:pt x="147" y="145"/>
                </a:lnTo>
                <a:lnTo>
                  <a:pt x="142" y="143"/>
                </a:lnTo>
                <a:lnTo>
                  <a:pt x="136" y="140"/>
                </a:lnTo>
                <a:lnTo>
                  <a:pt x="130" y="139"/>
                </a:lnTo>
                <a:lnTo>
                  <a:pt x="130" y="139"/>
                </a:lnTo>
                <a:lnTo>
                  <a:pt x="120" y="139"/>
                </a:lnTo>
                <a:lnTo>
                  <a:pt x="116" y="140"/>
                </a:lnTo>
                <a:lnTo>
                  <a:pt x="115" y="142"/>
                </a:lnTo>
                <a:lnTo>
                  <a:pt x="115" y="142"/>
                </a:lnTo>
                <a:lnTo>
                  <a:pt x="112" y="146"/>
                </a:lnTo>
                <a:lnTo>
                  <a:pt x="97" y="146"/>
                </a:lnTo>
                <a:lnTo>
                  <a:pt x="92" y="142"/>
                </a:lnTo>
                <a:lnTo>
                  <a:pt x="92" y="142"/>
                </a:lnTo>
                <a:lnTo>
                  <a:pt x="91" y="138"/>
                </a:lnTo>
                <a:lnTo>
                  <a:pt x="88" y="135"/>
                </a:lnTo>
                <a:lnTo>
                  <a:pt x="86" y="134"/>
                </a:lnTo>
                <a:lnTo>
                  <a:pt x="86" y="134"/>
                </a:lnTo>
                <a:lnTo>
                  <a:pt x="83" y="134"/>
                </a:lnTo>
                <a:lnTo>
                  <a:pt x="82" y="134"/>
                </a:lnTo>
                <a:lnTo>
                  <a:pt x="81" y="137"/>
                </a:lnTo>
                <a:lnTo>
                  <a:pt x="81" y="137"/>
                </a:lnTo>
                <a:lnTo>
                  <a:pt x="77" y="133"/>
                </a:lnTo>
                <a:lnTo>
                  <a:pt x="74" y="131"/>
                </a:lnTo>
                <a:lnTo>
                  <a:pt x="71" y="128"/>
                </a:lnTo>
                <a:lnTo>
                  <a:pt x="71" y="128"/>
                </a:lnTo>
                <a:lnTo>
                  <a:pt x="70" y="129"/>
                </a:lnTo>
                <a:lnTo>
                  <a:pt x="69" y="131"/>
                </a:lnTo>
                <a:lnTo>
                  <a:pt x="68" y="135"/>
                </a:lnTo>
                <a:lnTo>
                  <a:pt x="68" y="144"/>
                </a:lnTo>
                <a:lnTo>
                  <a:pt x="68" y="144"/>
                </a:lnTo>
                <a:lnTo>
                  <a:pt x="67" y="146"/>
                </a:lnTo>
                <a:lnTo>
                  <a:pt x="64" y="149"/>
                </a:lnTo>
                <a:lnTo>
                  <a:pt x="61" y="152"/>
                </a:lnTo>
                <a:lnTo>
                  <a:pt x="61" y="152"/>
                </a:lnTo>
                <a:lnTo>
                  <a:pt x="52" y="157"/>
                </a:lnTo>
                <a:lnTo>
                  <a:pt x="40" y="164"/>
                </a:lnTo>
                <a:lnTo>
                  <a:pt x="40" y="164"/>
                </a:lnTo>
                <a:lnTo>
                  <a:pt x="38" y="167"/>
                </a:lnTo>
                <a:lnTo>
                  <a:pt x="38" y="170"/>
                </a:lnTo>
                <a:lnTo>
                  <a:pt x="36" y="180"/>
                </a:lnTo>
                <a:lnTo>
                  <a:pt x="38" y="193"/>
                </a:lnTo>
                <a:lnTo>
                  <a:pt x="38" y="193"/>
                </a:lnTo>
                <a:lnTo>
                  <a:pt x="23" y="200"/>
                </a:lnTo>
                <a:lnTo>
                  <a:pt x="12" y="206"/>
                </a:lnTo>
                <a:lnTo>
                  <a:pt x="6" y="211"/>
                </a:lnTo>
                <a:lnTo>
                  <a:pt x="6" y="211"/>
                </a:lnTo>
                <a:lnTo>
                  <a:pt x="5" y="215"/>
                </a:lnTo>
                <a:lnTo>
                  <a:pt x="5" y="222"/>
                </a:lnTo>
                <a:lnTo>
                  <a:pt x="6" y="237"/>
                </a:lnTo>
                <a:lnTo>
                  <a:pt x="6" y="237"/>
                </a:lnTo>
                <a:lnTo>
                  <a:pt x="5" y="252"/>
                </a:lnTo>
                <a:lnTo>
                  <a:pt x="3" y="279"/>
                </a:lnTo>
                <a:lnTo>
                  <a:pt x="0" y="304"/>
                </a:lnTo>
                <a:lnTo>
                  <a:pt x="0" y="314"/>
                </a:lnTo>
                <a:lnTo>
                  <a:pt x="2" y="318"/>
                </a:lnTo>
                <a:lnTo>
                  <a:pt x="2" y="318"/>
                </a:lnTo>
                <a:lnTo>
                  <a:pt x="8" y="327"/>
                </a:lnTo>
                <a:lnTo>
                  <a:pt x="17" y="338"/>
                </a:lnTo>
                <a:lnTo>
                  <a:pt x="24" y="344"/>
                </a:lnTo>
                <a:lnTo>
                  <a:pt x="33" y="350"/>
                </a:lnTo>
                <a:lnTo>
                  <a:pt x="43" y="353"/>
                </a:lnTo>
                <a:lnTo>
                  <a:pt x="53" y="357"/>
                </a:lnTo>
                <a:lnTo>
                  <a:pt x="53" y="357"/>
                </a:lnTo>
                <a:lnTo>
                  <a:pt x="120" y="371"/>
                </a:lnTo>
                <a:lnTo>
                  <a:pt x="163" y="380"/>
                </a:lnTo>
                <a:lnTo>
                  <a:pt x="163" y="418"/>
                </a:lnTo>
                <a:lnTo>
                  <a:pt x="163" y="418"/>
                </a:lnTo>
                <a:lnTo>
                  <a:pt x="164" y="446"/>
                </a:lnTo>
                <a:lnTo>
                  <a:pt x="163" y="477"/>
                </a:lnTo>
                <a:lnTo>
                  <a:pt x="163" y="477"/>
                </a:lnTo>
                <a:lnTo>
                  <a:pt x="162" y="488"/>
                </a:lnTo>
                <a:lnTo>
                  <a:pt x="158" y="504"/>
                </a:lnTo>
                <a:lnTo>
                  <a:pt x="151" y="529"/>
                </a:lnTo>
                <a:lnTo>
                  <a:pt x="151" y="529"/>
                </a:lnTo>
                <a:lnTo>
                  <a:pt x="150" y="539"/>
                </a:lnTo>
                <a:lnTo>
                  <a:pt x="150" y="555"/>
                </a:lnTo>
                <a:lnTo>
                  <a:pt x="151" y="604"/>
                </a:lnTo>
                <a:lnTo>
                  <a:pt x="153" y="670"/>
                </a:lnTo>
                <a:lnTo>
                  <a:pt x="165" y="676"/>
                </a:lnTo>
                <a:lnTo>
                  <a:pt x="181" y="770"/>
                </a:lnTo>
                <a:lnTo>
                  <a:pt x="197" y="930"/>
                </a:lnTo>
                <a:lnTo>
                  <a:pt x="197" y="930"/>
                </a:lnTo>
                <a:lnTo>
                  <a:pt x="200" y="943"/>
                </a:lnTo>
                <a:lnTo>
                  <a:pt x="204" y="954"/>
                </a:lnTo>
                <a:lnTo>
                  <a:pt x="204" y="962"/>
                </a:lnTo>
                <a:lnTo>
                  <a:pt x="204" y="962"/>
                </a:lnTo>
                <a:lnTo>
                  <a:pt x="204" y="1007"/>
                </a:lnTo>
                <a:lnTo>
                  <a:pt x="204" y="1062"/>
                </a:lnTo>
                <a:lnTo>
                  <a:pt x="204" y="1062"/>
                </a:lnTo>
                <a:lnTo>
                  <a:pt x="204" y="1072"/>
                </a:lnTo>
                <a:lnTo>
                  <a:pt x="201" y="1084"/>
                </a:lnTo>
                <a:lnTo>
                  <a:pt x="197" y="1110"/>
                </a:lnTo>
                <a:lnTo>
                  <a:pt x="189" y="1148"/>
                </a:lnTo>
                <a:lnTo>
                  <a:pt x="189" y="1148"/>
                </a:lnTo>
                <a:lnTo>
                  <a:pt x="189" y="1155"/>
                </a:lnTo>
                <a:lnTo>
                  <a:pt x="193" y="1164"/>
                </a:lnTo>
                <a:lnTo>
                  <a:pt x="197" y="1178"/>
                </a:lnTo>
                <a:lnTo>
                  <a:pt x="197" y="1202"/>
                </a:lnTo>
                <a:lnTo>
                  <a:pt x="197" y="1202"/>
                </a:lnTo>
                <a:lnTo>
                  <a:pt x="194" y="1204"/>
                </a:lnTo>
                <a:lnTo>
                  <a:pt x="189" y="1209"/>
                </a:lnTo>
                <a:lnTo>
                  <a:pt x="174" y="1222"/>
                </a:lnTo>
                <a:lnTo>
                  <a:pt x="174" y="1222"/>
                </a:lnTo>
                <a:lnTo>
                  <a:pt x="169" y="1225"/>
                </a:lnTo>
                <a:lnTo>
                  <a:pt x="165" y="1226"/>
                </a:lnTo>
                <a:lnTo>
                  <a:pt x="156" y="1227"/>
                </a:lnTo>
                <a:lnTo>
                  <a:pt x="146" y="1229"/>
                </a:lnTo>
                <a:lnTo>
                  <a:pt x="140" y="1232"/>
                </a:lnTo>
                <a:lnTo>
                  <a:pt x="135" y="1234"/>
                </a:lnTo>
                <a:lnTo>
                  <a:pt x="135" y="1234"/>
                </a:lnTo>
                <a:lnTo>
                  <a:pt x="130" y="1238"/>
                </a:lnTo>
                <a:lnTo>
                  <a:pt x="128" y="1240"/>
                </a:lnTo>
                <a:lnTo>
                  <a:pt x="128" y="1244"/>
                </a:lnTo>
                <a:lnTo>
                  <a:pt x="129" y="1246"/>
                </a:lnTo>
                <a:lnTo>
                  <a:pt x="134" y="1253"/>
                </a:lnTo>
                <a:lnTo>
                  <a:pt x="140" y="1265"/>
                </a:lnTo>
                <a:lnTo>
                  <a:pt x="140" y="1265"/>
                </a:lnTo>
                <a:lnTo>
                  <a:pt x="144" y="1271"/>
                </a:lnTo>
                <a:lnTo>
                  <a:pt x="146" y="1275"/>
                </a:lnTo>
                <a:lnTo>
                  <a:pt x="148" y="1277"/>
                </a:lnTo>
                <a:lnTo>
                  <a:pt x="151" y="1279"/>
                </a:lnTo>
                <a:lnTo>
                  <a:pt x="158" y="1281"/>
                </a:lnTo>
                <a:lnTo>
                  <a:pt x="165" y="1283"/>
                </a:lnTo>
                <a:lnTo>
                  <a:pt x="165" y="1283"/>
                </a:lnTo>
                <a:lnTo>
                  <a:pt x="170" y="1285"/>
                </a:lnTo>
                <a:lnTo>
                  <a:pt x="175" y="1286"/>
                </a:lnTo>
                <a:lnTo>
                  <a:pt x="184" y="1286"/>
                </a:lnTo>
                <a:lnTo>
                  <a:pt x="193" y="1286"/>
                </a:lnTo>
                <a:lnTo>
                  <a:pt x="201" y="1286"/>
                </a:lnTo>
                <a:lnTo>
                  <a:pt x="201" y="1286"/>
                </a:lnTo>
                <a:lnTo>
                  <a:pt x="210" y="1287"/>
                </a:lnTo>
                <a:lnTo>
                  <a:pt x="217" y="1288"/>
                </a:lnTo>
                <a:lnTo>
                  <a:pt x="217" y="1288"/>
                </a:lnTo>
                <a:lnTo>
                  <a:pt x="239" y="1293"/>
                </a:lnTo>
                <a:lnTo>
                  <a:pt x="269" y="1299"/>
                </a:lnTo>
                <a:lnTo>
                  <a:pt x="269" y="1299"/>
                </a:lnTo>
                <a:lnTo>
                  <a:pt x="275" y="1299"/>
                </a:lnTo>
                <a:lnTo>
                  <a:pt x="280" y="1298"/>
                </a:lnTo>
                <a:lnTo>
                  <a:pt x="283" y="1297"/>
                </a:lnTo>
                <a:lnTo>
                  <a:pt x="287" y="1294"/>
                </a:lnTo>
                <a:lnTo>
                  <a:pt x="290" y="1288"/>
                </a:lnTo>
                <a:lnTo>
                  <a:pt x="294" y="1283"/>
                </a:lnTo>
                <a:lnTo>
                  <a:pt x="294" y="1283"/>
                </a:lnTo>
                <a:lnTo>
                  <a:pt x="296" y="1280"/>
                </a:lnTo>
                <a:lnTo>
                  <a:pt x="298" y="1276"/>
                </a:lnTo>
                <a:lnTo>
                  <a:pt x="298" y="1267"/>
                </a:lnTo>
                <a:lnTo>
                  <a:pt x="296" y="1255"/>
                </a:lnTo>
                <a:lnTo>
                  <a:pt x="296" y="1243"/>
                </a:lnTo>
                <a:lnTo>
                  <a:pt x="296" y="1243"/>
                </a:lnTo>
                <a:lnTo>
                  <a:pt x="299" y="1235"/>
                </a:lnTo>
                <a:lnTo>
                  <a:pt x="301" y="1222"/>
                </a:lnTo>
                <a:lnTo>
                  <a:pt x="301" y="1222"/>
                </a:lnTo>
                <a:lnTo>
                  <a:pt x="301" y="1216"/>
                </a:lnTo>
                <a:lnTo>
                  <a:pt x="300" y="1211"/>
                </a:lnTo>
                <a:lnTo>
                  <a:pt x="296" y="1206"/>
                </a:lnTo>
                <a:lnTo>
                  <a:pt x="307" y="862"/>
                </a:lnTo>
                <a:lnTo>
                  <a:pt x="319" y="912"/>
                </a:lnTo>
                <a:lnTo>
                  <a:pt x="319" y="912"/>
                </a:lnTo>
                <a:lnTo>
                  <a:pt x="322" y="926"/>
                </a:lnTo>
                <a:lnTo>
                  <a:pt x="325" y="942"/>
                </a:lnTo>
                <a:lnTo>
                  <a:pt x="330" y="960"/>
                </a:lnTo>
                <a:lnTo>
                  <a:pt x="330" y="960"/>
                </a:lnTo>
                <a:lnTo>
                  <a:pt x="336" y="981"/>
                </a:lnTo>
                <a:lnTo>
                  <a:pt x="340" y="993"/>
                </a:lnTo>
                <a:lnTo>
                  <a:pt x="340" y="993"/>
                </a:lnTo>
                <a:lnTo>
                  <a:pt x="341" y="1001"/>
                </a:lnTo>
                <a:lnTo>
                  <a:pt x="342" y="1014"/>
                </a:lnTo>
                <a:lnTo>
                  <a:pt x="342" y="1046"/>
                </a:lnTo>
                <a:lnTo>
                  <a:pt x="342" y="1078"/>
                </a:lnTo>
                <a:lnTo>
                  <a:pt x="340" y="1096"/>
                </a:lnTo>
                <a:lnTo>
                  <a:pt x="340" y="1096"/>
                </a:lnTo>
                <a:lnTo>
                  <a:pt x="340" y="1107"/>
                </a:lnTo>
                <a:lnTo>
                  <a:pt x="338" y="1121"/>
                </a:lnTo>
                <a:lnTo>
                  <a:pt x="338" y="1134"/>
                </a:lnTo>
                <a:lnTo>
                  <a:pt x="337" y="1139"/>
                </a:lnTo>
                <a:lnTo>
                  <a:pt x="337" y="1139"/>
                </a:lnTo>
                <a:lnTo>
                  <a:pt x="336" y="1141"/>
                </a:lnTo>
                <a:lnTo>
                  <a:pt x="334" y="1149"/>
                </a:lnTo>
                <a:lnTo>
                  <a:pt x="332" y="1156"/>
                </a:lnTo>
                <a:lnTo>
                  <a:pt x="332" y="1163"/>
                </a:lnTo>
                <a:lnTo>
                  <a:pt x="332" y="1163"/>
                </a:lnTo>
                <a:lnTo>
                  <a:pt x="336" y="1174"/>
                </a:lnTo>
                <a:lnTo>
                  <a:pt x="337" y="1180"/>
                </a:lnTo>
                <a:lnTo>
                  <a:pt x="337" y="1180"/>
                </a:lnTo>
                <a:lnTo>
                  <a:pt x="332" y="1193"/>
                </a:lnTo>
                <a:lnTo>
                  <a:pt x="332" y="1193"/>
                </a:lnTo>
                <a:lnTo>
                  <a:pt x="330" y="1198"/>
                </a:lnTo>
                <a:lnTo>
                  <a:pt x="329" y="1204"/>
                </a:lnTo>
                <a:lnTo>
                  <a:pt x="330" y="1210"/>
                </a:lnTo>
                <a:lnTo>
                  <a:pt x="332" y="1216"/>
                </a:lnTo>
                <a:lnTo>
                  <a:pt x="332" y="1216"/>
                </a:lnTo>
                <a:lnTo>
                  <a:pt x="335" y="1220"/>
                </a:lnTo>
                <a:lnTo>
                  <a:pt x="340" y="1222"/>
                </a:lnTo>
                <a:lnTo>
                  <a:pt x="343" y="1225"/>
                </a:lnTo>
                <a:lnTo>
                  <a:pt x="348" y="1225"/>
                </a:lnTo>
                <a:lnTo>
                  <a:pt x="364" y="1227"/>
                </a:lnTo>
                <a:lnTo>
                  <a:pt x="364" y="1227"/>
                </a:lnTo>
                <a:lnTo>
                  <a:pt x="366" y="1229"/>
                </a:lnTo>
                <a:lnTo>
                  <a:pt x="369" y="1234"/>
                </a:lnTo>
                <a:lnTo>
                  <a:pt x="373" y="1245"/>
                </a:lnTo>
                <a:lnTo>
                  <a:pt x="373" y="1245"/>
                </a:lnTo>
                <a:lnTo>
                  <a:pt x="376" y="1246"/>
                </a:lnTo>
                <a:lnTo>
                  <a:pt x="378" y="1249"/>
                </a:lnTo>
                <a:lnTo>
                  <a:pt x="388" y="1251"/>
                </a:lnTo>
                <a:lnTo>
                  <a:pt x="397" y="1252"/>
                </a:lnTo>
                <a:lnTo>
                  <a:pt x="407" y="1252"/>
                </a:lnTo>
                <a:lnTo>
                  <a:pt x="407" y="1252"/>
                </a:lnTo>
                <a:lnTo>
                  <a:pt x="414" y="1251"/>
                </a:lnTo>
                <a:lnTo>
                  <a:pt x="422" y="1246"/>
                </a:lnTo>
                <a:lnTo>
                  <a:pt x="435" y="1237"/>
                </a:lnTo>
                <a:lnTo>
                  <a:pt x="435" y="1237"/>
                </a:lnTo>
                <a:lnTo>
                  <a:pt x="437" y="1235"/>
                </a:lnTo>
                <a:lnTo>
                  <a:pt x="438" y="1232"/>
                </a:lnTo>
                <a:lnTo>
                  <a:pt x="438" y="1229"/>
                </a:lnTo>
                <a:lnTo>
                  <a:pt x="438" y="1227"/>
                </a:lnTo>
                <a:lnTo>
                  <a:pt x="436" y="1222"/>
                </a:lnTo>
                <a:lnTo>
                  <a:pt x="435" y="1216"/>
                </a:lnTo>
                <a:lnTo>
                  <a:pt x="435" y="1216"/>
                </a:lnTo>
                <a:lnTo>
                  <a:pt x="435" y="1208"/>
                </a:lnTo>
                <a:lnTo>
                  <a:pt x="432" y="1194"/>
                </a:lnTo>
                <a:lnTo>
                  <a:pt x="430" y="1175"/>
                </a:lnTo>
                <a:lnTo>
                  <a:pt x="430" y="1175"/>
                </a:lnTo>
                <a:lnTo>
                  <a:pt x="435" y="1170"/>
                </a:lnTo>
                <a:lnTo>
                  <a:pt x="435" y="1170"/>
                </a:lnTo>
                <a:lnTo>
                  <a:pt x="436" y="1168"/>
                </a:lnTo>
                <a:lnTo>
                  <a:pt x="436" y="1166"/>
                </a:lnTo>
                <a:lnTo>
                  <a:pt x="435" y="1162"/>
                </a:lnTo>
                <a:lnTo>
                  <a:pt x="435" y="1155"/>
                </a:lnTo>
                <a:lnTo>
                  <a:pt x="435" y="1155"/>
                </a:lnTo>
                <a:lnTo>
                  <a:pt x="435" y="1148"/>
                </a:lnTo>
                <a:lnTo>
                  <a:pt x="435" y="1143"/>
                </a:lnTo>
                <a:lnTo>
                  <a:pt x="432" y="1129"/>
                </a:lnTo>
                <a:lnTo>
                  <a:pt x="432" y="1129"/>
                </a:lnTo>
                <a:lnTo>
                  <a:pt x="431" y="1123"/>
                </a:lnTo>
                <a:lnTo>
                  <a:pt x="431" y="1122"/>
                </a:lnTo>
                <a:lnTo>
                  <a:pt x="430" y="1125"/>
                </a:lnTo>
                <a:lnTo>
                  <a:pt x="430" y="1125"/>
                </a:lnTo>
                <a:lnTo>
                  <a:pt x="428" y="1116"/>
                </a:lnTo>
                <a:lnTo>
                  <a:pt x="428" y="1116"/>
                </a:lnTo>
                <a:lnTo>
                  <a:pt x="429" y="1039"/>
                </a:lnTo>
                <a:lnTo>
                  <a:pt x="429" y="981"/>
                </a:lnTo>
                <a:lnTo>
                  <a:pt x="428" y="948"/>
                </a:lnTo>
                <a:lnTo>
                  <a:pt x="428" y="948"/>
                </a:lnTo>
                <a:lnTo>
                  <a:pt x="426" y="941"/>
                </a:lnTo>
                <a:lnTo>
                  <a:pt x="425" y="935"/>
                </a:lnTo>
                <a:lnTo>
                  <a:pt x="420" y="925"/>
                </a:lnTo>
                <a:lnTo>
                  <a:pt x="416" y="914"/>
                </a:lnTo>
                <a:lnTo>
                  <a:pt x="414" y="907"/>
                </a:lnTo>
                <a:lnTo>
                  <a:pt x="412" y="898"/>
                </a:lnTo>
                <a:lnTo>
                  <a:pt x="412" y="898"/>
                </a:lnTo>
                <a:lnTo>
                  <a:pt x="411" y="888"/>
                </a:lnTo>
                <a:lnTo>
                  <a:pt x="411" y="876"/>
                </a:lnTo>
                <a:lnTo>
                  <a:pt x="412" y="848"/>
                </a:lnTo>
                <a:lnTo>
                  <a:pt x="412" y="821"/>
                </a:lnTo>
                <a:lnTo>
                  <a:pt x="412" y="799"/>
                </a:lnTo>
                <a:lnTo>
                  <a:pt x="412" y="799"/>
                </a:lnTo>
                <a:lnTo>
                  <a:pt x="411" y="764"/>
                </a:lnTo>
                <a:lnTo>
                  <a:pt x="408" y="711"/>
                </a:lnTo>
                <a:lnTo>
                  <a:pt x="407" y="642"/>
                </a:lnTo>
                <a:lnTo>
                  <a:pt x="407" y="642"/>
                </a:lnTo>
                <a:lnTo>
                  <a:pt x="423" y="641"/>
                </a:lnTo>
                <a:lnTo>
                  <a:pt x="437" y="638"/>
                </a:lnTo>
                <a:lnTo>
                  <a:pt x="450" y="637"/>
                </a:lnTo>
                <a:lnTo>
                  <a:pt x="450" y="637"/>
                </a:lnTo>
                <a:lnTo>
                  <a:pt x="456" y="634"/>
                </a:lnTo>
                <a:lnTo>
                  <a:pt x="464" y="628"/>
                </a:lnTo>
                <a:lnTo>
                  <a:pt x="471" y="619"/>
                </a:lnTo>
                <a:lnTo>
                  <a:pt x="478" y="607"/>
                </a:lnTo>
                <a:lnTo>
                  <a:pt x="485" y="594"/>
                </a:lnTo>
                <a:lnTo>
                  <a:pt x="493" y="580"/>
                </a:lnTo>
                <a:lnTo>
                  <a:pt x="499" y="563"/>
                </a:lnTo>
                <a:lnTo>
                  <a:pt x="505" y="545"/>
                </a:lnTo>
                <a:lnTo>
                  <a:pt x="505" y="545"/>
                </a:lnTo>
                <a:lnTo>
                  <a:pt x="509" y="525"/>
                </a:lnTo>
                <a:lnTo>
                  <a:pt x="513" y="507"/>
                </a:lnTo>
                <a:lnTo>
                  <a:pt x="515" y="489"/>
                </a:lnTo>
                <a:lnTo>
                  <a:pt x="517" y="472"/>
                </a:lnTo>
                <a:lnTo>
                  <a:pt x="519" y="445"/>
                </a:lnTo>
                <a:lnTo>
                  <a:pt x="520" y="427"/>
                </a:lnTo>
                <a:lnTo>
                  <a:pt x="520" y="427"/>
                </a:lnTo>
                <a:lnTo>
                  <a:pt x="520" y="412"/>
                </a:lnTo>
                <a:lnTo>
                  <a:pt x="518" y="393"/>
                </a:lnTo>
                <a:lnTo>
                  <a:pt x="515" y="381"/>
                </a:lnTo>
                <a:lnTo>
                  <a:pt x="512" y="370"/>
                </a:lnTo>
                <a:lnTo>
                  <a:pt x="507" y="358"/>
                </a:lnTo>
                <a:lnTo>
                  <a:pt x="502" y="347"/>
                </a:lnTo>
                <a:lnTo>
                  <a:pt x="502" y="347"/>
                </a:lnTo>
                <a:lnTo>
                  <a:pt x="499" y="341"/>
                </a:lnTo>
                <a:lnTo>
                  <a:pt x="494" y="336"/>
                </a:lnTo>
                <a:lnTo>
                  <a:pt x="483" y="326"/>
                </a:lnTo>
                <a:lnTo>
                  <a:pt x="470" y="316"/>
                </a:lnTo>
                <a:lnTo>
                  <a:pt x="458" y="309"/>
                </a:lnTo>
                <a:lnTo>
                  <a:pt x="435" y="297"/>
                </a:lnTo>
                <a:lnTo>
                  <a:pt x="425" y="293"/>
                </a:lnTo>
                <a:lnTo>
                  <a:pt x="425" y="293"/>
                </a:lnTo>
                <a:lnTo>
                  <a:pt x="425" y="288"/>
                </a:lnTo>
                <a:lnTo>
                  <a:pt x="424" y="275"/>
                </a:lnTo>
                <a:lnTo>
                  <a:pt x="420" y="258"/>
                </a:lnTo>
                <a:lnTo>
                  <a:pt x="418" y="250"/>
                </a:lnTo>
                <a:lnTo>
                  <a:pt x="414" y="241"/>
                </a:lnTo>
                <a:lnTo>
                  <a:pt x="414" y="241"/>
                </a:lnTo>
                <a:lnTo>
                  <a:pt x="411" y="234"/>
                </a:lnTo>
                <a:lnTo>
                  <a:pt x="406" y="228"/>
                </a:lnTo>
                <a:lnTo>
                  <a:pt x="397" y="219"/>
                </a:lnTo>
                <a:lnTo>
                  <a:pt x="391" y="213"/>
                </a:lnTo>
                <a:lnTo>
                  <a:pt x="389" y="211"/>
                </a:lnTo>
                <a:lnTo>
                  <a:pt x="389" y="211"/>
                </a:lnTo>
                <a:lnTo>
                  <a:pt x="389" y="198"/>
                </a:lnTo>
                <a:lnTo>
                  <a:pt x="387" y="178"/>
                </a:lnTo>
                <a:lnTo>
                  <a:pt x="387" y="178"/>
                </a:lnTo>
                <a:lnTo>
                  <a:pt x="385" y="174"/>
                </a:lnTo>
                <a:lnTo>
                  <a:pt x="383" y="172"/>
                </a:lnTo>
                <a:lnTo>
                  <a:pt x="379" y="170"/>
                </a:lnTo>
                <a:lnTo>
                  <a:pt x="376" y="169"/>
                </a:lnTo>
                <a:lnTo>
                  <a:pt x="369" y="168"/>
                </a:lnTo>
                <a:lnTo>
                  <a:pt x="366" y="167"/>
                </a:lnTo>
                <a:lnTo>
                  <a:pt x="366" y="160"/>
                </a:lnTo>
                <a:lnTo>
                  <a:pt x="366" y="160"/>
                </a:lnTo>
                <a:lnTo>
                  <a:pt x="373" y="160"/>
                </a:lnTo>
                <a:lnTo>
                  <a:pt x="382" y="158"/>
                </a:lnTo>
                <a:lnTo>
                  <a:pt x="391" y="155"/>
                </a:lnTo>
                <a:lnTo>
                  <a:pt x="391" y="155"/>
                </a:lnTo>
                <a:lnTo>
                  <a:pt x="394" y="154"/>
                </a:lnTo>
                <a:lnTo>
                  <a:pt x="394" y="151"/>
                </a:lnTo>
                <a:lnTo>
                  <a:pt x="394" y="149"/>
                </a:lnTo>
                <a:lnTo>
                  <a:pt x="393" y="146"/>
                </a:lnTo>
                <a:lnTo>
                  <a:pt x="389" y="139"/>
                </a:lnTo>
                <a:lnTo>
                  <a:pt x="383" y="133"/>
                </a:lnTo>
                <a:lnTo>
                  <a:pt x="372" y="121"/>
                </a:lnTo>
                <a:lnTo>
                  <a:pt x="366" y="116"/>
                </a:lnTo>
                <a:lnTo>
                  <a:pt x="366" y="116"/>
                </a:lnTo>
                <a:lnTo>
                  <a:pt x="372" y="101"/>
                </a:lnTo>
                <a:lnTo>
                  <a:pt x="376" y="87"/>
                </a:lnTo>
                <a:lnTo>
                  <a:pt x="378" y="75"/>
                </a:lnTo>
                <a:lnTo>
                  <a:pt x="378" y="75"/>
                </a:lnTo>
                <a:lnTo>
                  <a:pt x="379" y="58"/>
                </a:lnTo>
                <a:lnTo>
                  <a:pt x="378" y="54"/>
                </a:lnTo>
                <a:lnTo>
                  <a:pt x="376" y="49"/>
                </a:lnTo>
                <a:lnTo>
                  <a:pt x="376" y="49"/>
                </a:lnTo>
                <a:lnTo>
                  <a:pt x="369" y="40"/>
                </a:lnTo>
                <a:lnTo>
                  <a:pt x="353" y="27"/>
                </a:lnTo>
                <a:lnTo>
                  <a:pt x="334" y="13"/>
                </a:lnTo>
                <a:lnTo>
                  <a:pt x="324" y="7"/>
                </a:lnTo>
                <a:lnTo>
                  <a:pt x="314" y="3"/>
                </a:lnTo>
                <a:lnTo>
                  <a:pt x="314" y="3"/>
                </a:lnTo>
                <a:lnTo>
                  <a:pt x="306" y="1"/>
                </a:lnTo>
                <a:lnTo>
                  <a:pt x="298" y="0"/>
                </a:lnTo>
                <a:lnTo>
                  <a:pt x="292" y="0"/>
                </a:lnTo>
                <a:lnTo>
                  <a:pt x="284" y="1"/>
                </a:lnTo>
                <a:lnTo>
                  <a:pt x="275" y="3"/>
                </a:lnTo>
                <a:lnTo>
                  <a:pt x="269" y="6"/>
                </a:lnTo>
                <a:lnTo>
                  <a:pt x="269" y="6"/>
                </a:lnTo>
                <a:lnTo>
                  <a:pt x="265" y="8"/>
                </a:lnTo>
                <a:lnTo>
                  <a:pt x="260" y="14"/>
                </a:lnTo>
                <a:lnTo>
                  <a:pt x="249" y="30"/>
                </a:lnTo>
                <a:lnTo>
                  <a:pt x="235" y="52"/>
                </a:lnTo>
                <a:lnTo>
                  <a:pt x="235" y="52"/>
                </a:lnTo>
                <a:lnTo>
                  <a:pt x="217" y="55"/>
                </a:lnTo>
                <a:lnTo>
                  <a:pt x="204" y="57"/>
                </a:lnTo>
                <a:lnTo>
                  <a:pt x="199" y="58"/>
                </a:lnTo>
                <a:lnTo>
                  <a:pt x="197" y="60"/>
                </a:lnTo>
                <a:lnTo>
                  <a:pt x="197" y="60"/>
                </a:lnTo>
                <a:lnTo>
                  <a:pt x="197" y="62"/>
                </a:lnTo>
                <a:lnTo>
                  <a:pt x="200" y="66"/>
                </a:lnTo>
                <a:lnTo>
                  <a:pt x="211" y="77"/>
                </a:lnTo>
                <a:lnTo>
                  <a:pt x="228" y="90"/>
                </a:lnTo>
                <a:lnTo>
                  <a:pt x="228" y="90"/>
                </a:lnTo>
                <a:close/>
                <a:moveTo>
                  <a:pt x="110" y="193"/>
                </a:moveTo>
                <a:lnTo>
                  <a:pt x="117" y="196"/>
                </a:lnTo>
                <a:lnTo>
                  <a:pt x="117" y="196"/>
                </a:lnTo>
                <a:lnTo>
                  <a:pt x="122" y="203"/>
                </a:lnTo>
                <a:lnTo>
                  <a:pt x="122" y="203"/>
                </a:lnTo>
                <a:lnTo>
                  <a:pt x="123" y="206"/>
                </a:lnTo>
                <a:lnTo>
                  <a:pt x="124" y="211"/>
                </a:lnTo>
                <a:lnTo>
                  <a:pt x="127" y="217"/>
                </a:lnTo>
                <a:lnTo>
                  <a:pt x="130" y="223"/>
                </a:lnTo>
                <a:lnTo>
                  <a:pt x="130" y="223"/>
                </a:lnTo>
                <a:lnTo>
                  <a:pt x="133" y="227"/>
                </a:lnTo>
                <a:lnTo>
                  <a:pt x="138" y="229"/>
                </a:lnTo>
                <a:lnTo>
                  <a:pt x="147" y="234"/>
                </a:lnTo>
                <a:lnTo>
                  <a:pt x="156" y="237"/>
                </a:lnTo>
                <a:lnTo>
                  <a:pt x="160" y="237"/>
                </a:lnTo>
                <a:lnTo>
                  <a:pt x="160" y="237"/>
                </a:lnTo>
                <a:lnTo>
                  <a:pt x="162" y="237"/>
                </a:lnTo>
                <a:lnTo>
                  <a:pt x="162" y="238"/>
                </a:lnTo>
                <a:lnTo>
                  <a:pt x="162" y="241"/>
                </a:lnTo>
                <a:lnTo>
                  <a:pt x="160" y="247"/>
                </a:lnTo>
                <a:lnTo>
                  <a:pt x="160" y="247"/>
                </a:lnTo>
                <a:lnTo>
                  <a:pt x="158" y="249"/>
                </a:lnTo>
                <a:lnTo>
                  <a:pt x="152" y="252"/>
                </a:lnTo>
                <a:lnTo>
                  <a:pt x="138" y="259"/>
                </a:lnTo>
                <a:lnTo>
                  <a:pt x="138" y="259"/>
                </a:lnTo>
                <a:lnTo>
                  <a:pt x="132" y="263"/>
                </a:lnTo>
                <a:lnTo>
                  <a:pt x="127" y="264"/>
                </a:lnTo>
                <a:lnTo>
                  <a:pt x="115" y="264"/>
                </a:lnTo>
                <a:lnTo>
                  <a:pt x="115" y="264"/>
                </a:lnTo>
                <a:lnTo>
                  <a:pt x="107" y="265"/>
                </a:lnTo>
                <a:lnTo>
                  <a:pt x="101" y="267"/>
                </a:lnTo>
                <a:lnTo>
                  <a:pt x="86" y="270"/>
                </a:lnTo>
                <a:lnTo>
                  <a:pt x="86" y="270"/>
                </a:lnTo>
                <a:lnTo>
                  <a:pt x="82" y="270"/>
                </a:lnTo>
                <a:lnTo>
                  <a:pt x="80" y="270"/>
                </a:lnTo>
                <a:lnTo>
                  <a:pt x="77" y="269"/>
                </a:lnTo>
                <a:lnTo>
                  <a:pt x="76" y="268"/>
                </a:lnTo>
                <a:lnTo>
                  <a:pt x="76" y="263"/>
                </a:lnTo>
                <a:lnTo>
                  <a:pt x="76" y="257"/>
                </a:lnTo>
                <a:lnTo>
                  <a:pt x="76" y="257"/>
                </a:lnTo>
                <a:lnTo>
                  <a:pt x="77" y="235"/>
                </a:lnTo>
                <a:lnTo>
                  <a:pt x="79" y="219"/>
                </a:lnTo>
                <a:lnTo>
                  <a:pt x="88" y="214"/>
                </a:lnTo>
                <a:lnTo>
                  <a:pt x="88" y="214"/>
                </a:lnTo>
                <a:lnTo>
                  <a:pt x="93" y="211"/>
                </a:lnTo>
                <a:lnTo>
                  <a:pt x="95" y="209"/>
                </a:lnTo>
                <a:lnTo>
                  <a:pt x="99" y="203"/>
                </a:lnTo>
                <a:lnTo>
                  <a:pt x="99" y="203"/>
                </a:lnTo>
                <a:lnTo>
                  <a:pt x="105" y="197"/>
                </a:lnTo>
                <a:lnTo>
                  <a:pt x="110" y="193"/>
                </a:lnTo>
                <a:lnTo>
                  <a:pt x="110" y="1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449366DF-AB1B-43E0-B97E-6C4A239FF4E6}"/>
              </a:ext>
            </a:extLst>
          </p:cNvPr>
          <p:cNvSpPr>
            <a:spLocks noEditPoints="1"/>
          </p:cNvSpPr>
          <p:nvPr/>
        </p:nvSpPr>
        <p:spPr bwMode="auto">
          <a:xfrm>
            <a:off x="6583680" y="2708919"/>
            <a:ext cx="572647" cy="1771033"/>
          </a:xfrm>
          <a:custGeom>
            <a:avLst/>
            <a:gdLst>
              <a:gd name="T0" fmla="*/ 112 w 453"/>
              <a:gd name="T1" fmla="*/ 156 h 1401"/>
              <a:gd name="T2" fmla="*/ 98 w 453"/>
              <a:gd name="T3" fmla="*/ 163 h 1401"/>
              <a:gd name="T4" fmla="*/ 72 w 453"/>
              <a:gd name="T5" fmla="*/ 177 h 1401"/>
              <a:gd name="T6" fmla="*/ 52 w 453"/>
              <a:gd name="T7" fmla="*/ 200 h 1401"/>
              <a:gd name="T8" fmla="*/ 9 w 453"/>
              <a:gd name="T9" fmla="*/ 289 h 1401"/>
              <a:gd name="T10" fmla="*/ 15 w 453"/>
              <a:gd name="T11" fmla="*/ 471 h 1401"/>
              <a:gd name="T12" fmla="*/ 21 w 453"/>
              <a:gd name="T13" fmla="*/ 643 h 1401"/>
              <a:gd name="T14" fmla="*/ 33 w 453"/>
              <a:gd name="T15" fmla="*/ 691 h 1401"/>
              <a:gd name="T16" fmla="*/ 70 w 453"/>
              <a:gd name="T17" fmla="*/ 793 h 1401"/>
              <a:gd name="T18" fmla="*/ 77 w 453"/>
              <a:gd name="T19" fmla="*/ 909 h 1401"/>
              <a:gd name="T20" fmla="*/ 53 w 453"/>
              <a:gd name="T21" fmla="*/ 977 h 1401"/>
              <a:gd name="T22" fmla="*/ 23 w 453"/>
              <a:gd name="T23" fmla="*/ 1181 h 1401"/>
              <a:gd name="T24" fmla="*/ 12 w 453"/>
              <a:gd name="T25" fmla="*/ 1211 h 1401"/>
              <a:gd name="T26" fmla="*/ 7 w 453"/>
              <a:gd name="T27" fmla="*/ 1253 h 1401"/>
              <a:gd name="T28" fmla="*/ 15 w 453"/>
              <a:gd name="T29" fmla="*/ 1294 h 1401"/>
              <a:gd name="T30" fmla="*/ 54 w 453"/>
              <a:gd name="T31" fmla="*/ 1307 h 1401"/>
              <a:gd name="T32" fmla="*/ 107 w 453"/>
              <a:gd name="T33" fmla="*/ 1287 h 1401"/>
              <a:gd name="T34" fmla="*/ 151 w 453"/>
              <a:gd name="T35" fmla="*/ 1318 h 1401"/>
              <a:gd name="T36" fmla="*/ 141 w 453"/>
              <a:gd name="T37" fmla="*/ 1383 h 1401"/>
              <a:gd name="T38" fmla="*/ 193 w 453"/>
              <a:gd name="T39" fmla="*/ 1401 h 1401"/>
              <a:gd name="T40" fmla="*/ 258 w 453"/>
              <a:gd name="T41" fmla="*/ 1399 h 1401"/>
              <a:gd name="T42" fmla="*/ 343 w 453"/>
              <a:gd name="T43" fmla="*/ 1384 h 1401"/>
              <a:gd name="T44" fmla="*/ 356 w 453"/>
              <a:gd name="T45" fmla="*/ 1348 h 1401"/>
              <a:gd name="T46" fmla="*/ 312 w 453"/>
              <a:gd name="T47" fmla="*/ 1341 h 1401"/>
              <a:gd name="T48" fmla="*/ 266 w 453"/>
              <a:gd name="T49" fmla="*/ 1258 h 1401"/>
              <a:gd name="T50" fmla="*/ 269 w 453"/>
              <a:gd name="T51" fmla="*/ 1178 h 1401"/>
              <a:gd name="T52" fmla="*/ 229 w 453"/>
              <a:gd name="T53" fmla="*/ 778 h 1401"/>
              <a:gd name="T54" fmla="*/ 244 w 453"/>
              <a:gd name="T55" fmla="*/ 725 h 1401"/>
              <a:gd name="T56" fmla="*/ 259 w 453"/>
              <a:gd name="T57" fmla="*/ 728 h 1401"/>
              <a:gd name="T58" fmla="*/ 279 w 453"/>
              <a:gd name="T59" fmla="*/ 739 h 1401"/>
              <a:gd name="T60" fmla="*/ 277 w 453"/>
              <a:gd name="T61" fmla="*/ 602 h 1401"/>
              <a:gd name="T62" fmla="*/ 271 w 453"/>
              <a:gd name="T63" fmla="*/ 478 h 1401"/>
              <a:gd name="T64" fmla="*/ 329 w 453"/>
              <a:gd name="T65" fmla="*/ 449 h 1401"/>
              <a:gd name="T66" fmla="*/ 403 w 453"/>
              <a:gd name="T67" fmla="*/ 413 h 1401"/>
              <a:gd name="T68" fmla="*/ 435 w 453"/>
              <a:gd name="T69" fmla="*/ 302 h 1401"/>
              <a:gd name="T70" fmla="*/ 451 w 453"/>
              <a:gd name="T71" fmla="*/ 269 h 1401"/>
              <a:gd name="T72" fmla="*/ 441 w 453"/>
              <a:gd name="T73" fmla="*/ 246 h 1401"/>
              <a:gd name="T74" fmla="*/ 429 w 453"/>
              <a:gd name="T75" fmla="*/ 228 h 1401"/>
              <a:gd name="T76" fmla="*/ 406 w 453"/>
              <a:gd name="T77" fmla="*/ 225 h 1401"/>
              <a:gd name="T78" fmla="*/ 379 w 453"/>
              <a:gd name="T79" fmla="*/ 221 h 1401"/>
              <a:gd name="T80" fmla="*/ 355 w 453"/>
              <a:gd name="T81" fmla="*/ 216 h 1401"/>
              <a:gd name="T82" fmla="*/ 303 w 453"/>
              <a:gd name="T83" fmla="*/ 263 h 1401"/>
              <a:gd name="T84" fmla="*/ 273 w 453"/>
              <a:gd name="T85" fmla="*/ 282 h 1401"/>
              <a:gd name="T86" fmla="*/ 271 w 453"/>
              <a:gd name="T87" fmla="*/ 289 h 1401"/>
              <a:gd name="T88" fmla="*/ 243 w 453"/>
              <a:gd name="T89" fmla="*/ 243 h 1401"/>
              <a:gd name="T90" fmla="*/ 229 w 453"/>
              <a:gd name="T91" fmla="*/ 202 h 1401"/>
              <a:gd name="T92" fmla="*/ 254 w 453"/>
              <a:gd name="T93" fmla="*/ 134 h 1401"/>
              <a:gd name="T94" fmla="*/ 296 w 453"/>
              <a:gd name="T95" fmla="*/ 112 h 1401"/>
              <a:gd name="T96" fmla="*/ 266 w 453"/>
              <a:gd name="T97" fmla="*/ 89 h 1401"/>
              <a:gd name="T98" fmla="*/ 243 w 453"/>
              <a:gd name="T99" fmla="*/ 22 h 1401"/>
              <a:gd name="T100" fmla="*/ 214 w 453"/>
              <a:gd name="T101" fmla="*/ 3 h 1401"/>
              <a:gd name="T102" fmla="*/ 127 w 453"/>
              <a:gd name="T103" fmla="*/ 20 h 1401"/>
              <a:gd name="T104" fmla="*/ 114 w 453"/>
              <a:gd name="T105" fmla="*/ 76 h 1401"/>
              <a:gd name="T106" fmla="*/ 75 w 453"/>
              <a:gd name="T107" fmla="*/ 111 h 1401"/>
              <a:gd name="T108" fmla="*/ 354 w 453"/>
              <a:gd name="T109" fmla="*/ 290 h 1401"/>
              <a:gd name="T110" fmla="*/ 377 w 453"/>
              <a:gd name="T111" fmla="*/ 290 h 1401"/>
              <a:gd name="T112" fmla="*/ 359 w 453"/>
              <a:gd name="T113" fmla="*/ 317 h 1401"/>
              <a:gd name="T114" fmla="*/ 300 w 453"/>
              <a:gd name="T115" fmla="*/ 319 h 1401"/>
              <a:gd name="T116" fmla="*/ 346 w 453"/>
              <a:gd name="T117" fmla="*/ 289 h 1401"/>
              <a:gd name="T118" fmla="*/ 366 w 453"/>
              <a:gd name="T119" fmla="*/ 225 h 1401"/>
              <a:gd name="T120" fmla="*/ 141 w 453"/>
              <a:gd name="T121" fmla="*/ 1221 h 1401"/>
              <a:gd name="T122" fmla="*/ 122 w 453"/>
              <a:gd name="T123" fmla="*/ 1215 h 1401"/>
              <a:gd name="T124" fmla="*/ 131 w 453"/>
              <a:gd name="T125" fmla="*/ 114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3" h="1401">
                <a:moveTo>
                  <a:pt x="100" y="131"/>
                </a:moveTo>
                <a:lnTo>
                  <a:pt x="100" y="131"/>
                </a:lnTo>
                <a:lnTo>
                  <a:pt x="102" y="135"/>
                </a:lnTo>
                <a:lnTo>
                  <a:pt x="105" y="140"/>
                </a:lnTo>
                <a:lnTo>
                  <a:pt x="107" y="146"/>
                </a:lnTo>
                <a:lnTo>
                  <a:pt x="107" y="146"/>
                </a:lnTo>
                <a:lnTo>
                  <a:pt x="110" y="152"/>
                </a:lnTo>
                <a:lnTo>
                  <a:pt x="112" y="156"/>
                </a:lnTo>
                <a:lnTo>
                  <a:pt x="114" y="158"/>
                </a:lnTo>
                <a:lnTo>
                  <a:pt x="119" y="158"/>
                </a:lnTo>
                <a:lnTo>
                  <a:pt x="127" y="160"/>
                </a:lnTo>
                <a:lnTo>
                  <a:pt x="124" y="171"/>
                </a:lnTo>
                <a:lnTo>
                  <a:pt x="124" y="171"/>
                </a:lnTo>
                <a:lnTo>
                  <a:pt x="112" y="166"/>
                </a:lnTo>
                <a:lnTo>
                  <a:pt x="102" y="164"/>
                </a:lnTo>
                <a:lnTo>
                  <a:pt x="98" y="163"/>
                </a:lnTo>
                <a:lnTo>
                  <a:pt x="94" y="163"/>
                </a:lnTo>
                <a:lnTo>
                  <a:pt x="94" y="163"/>
                </a:lnTo>
                <a:lnTo>
                  <a:pt x="92" y="164"/>
                </a:lnTo>
                <a:lnTo>
                  <a:pt x="90" y="166"/>
                </a:lnTo>
                <a:lnTo>
                  <a:pt x="87" y="170"/>
                </a:lnTo>
                <a:lnTo>
                  <a:pt x="84" y="176"/>
                </a:lnTo>
                <a:lnTo>
                  <a:pt x="84" y="176"/>
                </a:lnTo>
                <a:lnTo>
                  <a:pt x="72" y="177"/>
                </a:lnTo>
                <a:lnTo>
                  <a:pt x="63" y="180"/>
                </a:lnTo>
                <a:lnTo>
                  <a:pt x="59" y="181"/>
                </a:lnTo>
                <a:lnTo>
                  <a:pt x="58" y="183"/>
                </a:lnTo>
                <a:lnTo>
                  <a:pt x="58" y="183"/>
                </a:lnTo>
                <a:lnTo>
                  <a:pt x="56" y="188"/>
                </a:lnTo>
                <a:lnTo>
                  <a:pt x="54" y="193"/>
                </a:lnTo>
                <a:lnTo>
                  <a:pt x="53" y="196"/>
                </a:lnTo>
                <a:lnTo>
                  <a:pt x="52" y="200"/>
                </a:lnTo>
                <a:lnTo>
                  <a:pt x="40" y="225"/>
                </a:lnTo>
                <a:lnTo>
                  <a:pt x="40" y="225"/>
                </a:lnTo>
                <a:lnTo>
                  <a:pt x="31" y="239"/>
                </a:lnTo>
                <a:lnTo>
                  <a:pt x="24" y="252"/>
                </a:lnTo>
                <a:lnTo>
                  <a:pt x="17" y="265"/>
                </a:lnTo>
                <a:lnTo>
                  <a:pt x="17" y="265"/>
                </a:lnTo>
                <a:lnTo>
                  <a:pt x="12" y="277"/>
                </a:lnTo>
                <a:lnTo>
                  <a:pt x="9" y="289"/>
                </a:lnTo>
                <a:lnTo>
                  <a:pt x="5" y="302"/>
                </a:lnTo>
                <a:lnTo>
                  <a:pt x="0" y="312"/>
                </a:lnTo>
                <a:lnTo>
                  <a:pt x="0" y="312"/>
                </a:lnTo>
                <a:lnTo>
                  <a:pt x="6" y="385"/>
                </a:lnTo>
                <a:lnTo>
                  <a:pt x="11" y="438"/>
                </a:lnTo>
                <a:lnTo>
                  <a:pt x="13" y="459"/>
                </a:lnTo>
                <a:lnTo>
                  <a:pt x="15" y="471"/>
                </a:lnTo>
                <a:lnTo>
                  <a:pt x="15" y="471"/>
                </a:lnTo>
                <a:lnTo>
                  <a:pt x="17" y="478"/>
                </a:lnTo>
                <a:lnTo>
                  <a:pt x="18" y="491"/>
                </a:lnTo>
                <a:lnTo>
                  <a:pt x="22" y="523"/>
                </a:lnTo>
                <a:lnTo>
                  <a:pt x="25" y="584"/>
                </a:lnTo>
                <a:lnTo>
                  <a:pt x="25" y="584"/>
                </a:lnTo>
                <a:lnTo>
                  <a:pt x="25" y="604"/>
                </a:lnTo>
                <a:lnTo>
                  <a:pt x="23" y="621"/>
                </a:lnTo>
                <a:lnTo>
                  <a:pt x="21" y="643"/>
                </a:lnTo>
                <a:lnTo>
                  <a:pt x="21" y="643"/>
                </a:lnTo>
                <a:lnTo>
                  <a:pt x="18" y="660"/>
                </a:lnTo>
                <a:lnTo>
                  <a:pt x="18" y="668"/>
                </a:lnTo>
                <a:lnTo>
                  <a:pt x="21" y="675"/>
                </a:lnTo>
                <a:lnTo>
                  <a:pt x="21" y="675"/>
                </a:lnTo>
                <a:lnTo>
                  <a:pt x="23" y="681"/>
                </a:lnTo>
                <a:lnTo>
                  <a:pt x="28" y="686"/>
                </a:lnTo>
                <a:lnTo>
                  <a:pt x="33" y="691"/>
                </a:lnTo>
                <a:lnTo>
                  <a:pt x="33" y="691"/>
                </a:lnTo>
                <a:lnTo>
                  <a:pt x="40" y="726"/>
                </a:lnTo>
                <a:lnTo>
                  <a:pt x="47" y="755"/>
                </a:lnTo>
                <a:lnTo>
                  <a:pt x="51" y="766"/>
                </a:lnTo>
                <a:lnTo>
                  <a:pt x="54" y="775"/>
                </a:lnTo>
                <a:lnTo>
                  <a:pt x="54" y="775"/>
                </a:lnTo>
                <a:lnTo>
                  <a:pt x="63" y="786"/>
                </a:lnTo>
                <a:lnTo>
                  <a:pt x="70" y="793"/>
                </a:lnTo>
                <a:lnTo>
                  <a:pt x="75" y="798"/>
                </a:lnTo>
                <a:lnTo>
                  <a:pt x="77" y="801"/>
                </a:lnTo>
                <a:lnTo>
                  <a:pt x="77" y="802"/>
                </a:lnTo>
                <a:lnTo>
                  <a:pt x="77" y="849"/>
                </a:lnTo>
                <a:lnTo>
                  <a:pt x="77" y="849"/>
                </a:lnTo>
                <a:lnTo>
                  <a:pt x="77" y="862"/>
                </a:lnTo>
                <a:lnTo>
                  <a:pt x="78" y="892"/>
                </a:lnTo>
                <a:lnTo>
                  <a:pt x="77" y="909"/>
                </a:lnTo>
                <a:lnTo>
                  <a:pt x="77" y="923"/>
                </a:lnTo>
                <a:lnTo>
                  <a:pt x="75" y="937"/>
                </a:lnTo>
                <a:lnTo>
                  <a:pt x="74" y="940"/>
                </a:lnTo>
                <a:lnTo>
                  <a:pt x="72" y="943"/>
                </a:lnTo>
                <a:lnTo>
                  <a:pt x="72" y="943"/>
                </a:lnTo>
                <a:lnTo>
                  <a:pt x="65" y="952"/>
                </a:lnTo>
                <a:lnTo>
                  <a:pt x="59" y="963"/>
                </a:lnTo>
                <a:lnTo>
                  <a:pt x="53" y="977"/>
                </a:lnTo>
                <a:lnTo>
                  <a:pt x="47" y="993"/>
                </a:lnTo>
                <a:lnTo>
                  <a:pt x="47" y="993"/>
                </a:lnTo>
                <a:lnTo>
                  <a:pt x="45" y="1006"/>
                </a:lnTo>
                <a:lnTo>
                  <a:pt x="41" y="1030"/>
                </a:lnTo>
                <a:lnTo>
                  <a:pt x="34" y="1092"/>
                </a:lnTo>
                <a:lnTo>
                  <a:pt x="27" y="1151"/>
                </a:lnTo>
                <a:lnTo>
                  <a:pt x="24" y="1171"/>
                </a:lnTo>
                <a:lnTo>
                  <a:pt x="23" y="1181"/>
                </a:lnTo>
                <a:lnTo>
                  <a:pt x="23" y="1181"/>
                </a:lnTo>
                <a:lnTo>
                  <a:pt x="17" y="1194"/>
                </a:lnTo>
                <a:lnTo>
                  <a:pt x="15" y="1200"/>
                </a:lnTo>
                <a:lnTo>
                  <a:pt x="15" y="1200"/>
                </a:lnTo>
                <a:lnTo>
                  <a:pt x="15" y="1205"/>
                </a:lnTo>
                <a:lnTo>
                  <a:pt x="13" y="1208"/>
                </a:lnTo>
                <a:lnTo>
                  <a:pt x="12" y="1211"/>
                </a:lnTo>
                <a:lnTo>
                  <a:pt x="12" y="1211"/>
                </a:lnTo>
                <a:lnTo>
                  <a:pt x="9" y="1211"/>
                </a:lnTo>
                <a:lnTo>
                  <a:pt x="7" y="1212"/>
                </a:lnTo>
                <a:lnTo>
                  <a:pt x="5" y="1216"/>
                </a:lnTo>
                <a:lnTo>
                  <a:pt x="5" y="1216"/>
                </a:lnTo>
                <a:lnTo>
                  <a:pt x="5" y="1218"/>
                </a:lnTo>
                <a:lnTo>
                  <a:pt x="5" y="1223"/>
                </a:lnTo>
                <a:lnTo>
                  <a:pt x="5" y="1234"/>
                </a:lnTo>
                <a:lnTo>
                  <a:pt x="7" y="1253"/>
                </a:lnTo>
                <a:lnTo>
                  <a:pt x="7" y="1253"/>
                </a:lnTo>
                <a:lnTo>
                  <a:pt x="9" y="1255"/>
                </a:lnTo>
                <a:lnTo>
                  <a:pt x="11" y="1258"/>
                </a:lnTo>
                <a:lnTo>
                  <a:pt x="15" y="1260"/>
                </a:lnTo>
                <a:lnTo>
                  <a:pt x="15" y="1260"/>
                </a:lnTo>
                <a:lnTo>
                  <a:pt x="13" y="1276"/>
                </a:lnTo>
                <a:lnTo>
                  <a:pt x="13" y="1289"/>
                </a:lnTo>
                <a:lnTo>
                  <a:pt x="15" y="1294"/>
                </a:lnTo>
                <a:lnTo>
                  <a:pt x="15" y="1298"/>
                </a:lnTo>
                <a:lnTo>
                  <a:pt x="15" y="1298"/>
                </a:lnTo>
                <a:lnTo>
                  <a:pt x="18" y="1301"/>
                </a:lnTo>
                <a:lnTo>
                  <a:pt x="24" y="1304"/>
                </a:lnTo>
                <a:lnTo>
                  <a:pt x="31" y="1306"/>
                </a:lnTo>
                <a:lnTo>
                  <a:pt x="37" y="1307"/>
                </a:lnTo>
                <a:lnTo>
                  <a:pt x="37" y="1307"/>
                </a:lnTo>
                <a:lnTo>
                  <a:pt x="54" y="1307"/>
                </a:lnTo>
                <a:lnTo>
                  <a:pt x="63" y="1307"/>
                </a:lnTo>
                <a:lnTo>
                  <a:pt x="70" y="1305"/>
                </a:lnTo>
                <a:lnTo>
                  <a:pt x="70" y="1305"/>
                </a:lnTo>
                <a:lnTo>
                  <a:pt x="80" y="1299"/>
                </a:lnTo>
                <a:lnTo>
                  <a:pt x="89" y="1295"/>
                </a:lnTo>
                <a:lnTo>
                  <a:pt x="89" y="1295"/>
                </a:lnTo>
                <a:lnTo>
                  <a:pt x="100" y="1289"/>
                </a:lnTo>
                <a:lnTo>
                  <a:pt x="107" y="1287"/>
                </a:lnTo>
                <a:lnTo>
                  <a:pt x="114" y="1284"/>
                </a:lnTo>
                <a:lnTo>
                  <a:pt x="114" y="1284"/>
                </a:lnTo>
                <a:lnTo>
                  <a:pt x="124" y="1284"/>
                </a:lnTo>
                <a:lnTo>
                  <a:pt x="135" y="1284"/>
                </a:lnTo>
                <a:lnTo>
                  <a:pt x="147" y="1284"/>
                </a:lnTo>
                <a:lnTo>
                  <a:pt x="152" y="1314"/>
                </a:lnTo>
                <a:lnTo>
                  <a:pt x="152" y="1314"/>
                </a:lnTo>
                <a:lnTo>
                  <a:pt x="151" y="1318"/>
                </a:lnTo>
                <a:lnTo>
                  <a:pt x="147" y="1326"/>
                </a:lnTo>
                <a:lnTo>
                  <a:pt x="143" y="1340"/>
                </a:lnTo>
                <a:lnTo>
                  <a:pt x="142" y="1347"/>
                </a:lnTo>
                <a:lnTo>
                  <a:pt x="142" y="1354"/>
                </a:lnTo>
                <a:lnTo>
                  <a:pt x="142" y="1354"/>
                </a:lnTo>
                <a:lnTo>
                  <a:pt x="142" y="1367"/>
                </a:lnTo>
                <a:lnTo>
                  <a:pt x="141" y="1376"/>
                </a:lnTo>
                <a:lnTo>
                  <a:pt x="141" y="1383"/>
                </a:lnTo>
                <a:lnTo>
                  <a:pt x="142" y="1387"/>
                </a:lnTo>
                <a:lnTo>
                  <a:pt x="142" y="1387"/>
                </a:lnTo>
                <a:lnTo>
                  <a:pt x="147" y="1389"/>
                </a:lnTo>
                <a:lnTo>
                  <a:pt x="155" y="1393"/>
                </a:lnTo>
                <a:lnTo>
                  <a:pt x="175" y="1399"/>
                </a:lnTo>
                <a:lnTo>
                  <a:pt x="175" y="1399"/>
                </a:lnTo>
                <a:lnTo>
                  <a:pt x="183" y="1400"/>
                </a:lnTo>
                <a:lnTo>
                  <a:pt x="193" y="1401"/>
                </a:lnTo>
                <a:lnTo>
                  <a:pt x="206" y="1401"/>
                </a:lnTo>
                <a:lnTo>
                  <a:pt x="206" y="1401"/>
                </a:lnTo>
                <a:lnTo>
                  <a:pt x="217" y="1399"/>
                </a:lnTo>
                <a:lnTo>
                  <a:pt x="225" y="1396"/>
                </a:lnTo>
                <a:lnTo>
                  <a:pt x="236" y="1396"/>
                </a:lnTo>
                <a:lnTo>
                  <a:pt x="236" y="1396"/>
                </a:lnTo>
                <a:lnTo>
                  <a:pt x="248" y="1396"/>
                </a:lnTo>
                <a:lnTo>
                  <a:pt x="258" y="1399"/>
                </a:lnTo>
                <a:lnTo>
                  <a:pt x="270" y="1399"/>
                </a:lnTo>
                <a:lnTo>
                  <a:pt x="281" y="1399"/>
                </a:lnTo>
                <a:lnTo>
                  <a:pt x="281" y="1399"/>
                </a:lnTo>
                <a:lnTo>
                  <a:pt x="313" y="1394"/>
                </a:lnTo>
                <a:lnTo>
                  <a:pt x="330" y="1390"/>
                </a:lnTo>
                <a:lnTo>
                  <a:pt x="337" y="1388"/>
                </a:lnTo>
                <a:lnTo>
                  <a:pt x="343" y="1384"/>
                </a:lnTo>
                <a:lnTo>
                  <a:pt x="343" y="1384"/>
                </a:lnTo>
                <a:lnTo>
                  <a:pt x="353" y="1376"/>
                </a:lnTo>
                <a:lnTo>
                  <a:pt x="360" y="1369"/>
                </a:lnTo>
                <a:lnTo>
                  <a:pt x="362" y="1365"/>
                </a:lnTo>
                <a:lnTo>
                  <a:pt x="362" y="1361"/>
                </a:lnTo>
                <a:lnTo>
                  <a:pt x="362" y="1358"/>
                </a:lnTo>
                <a:lnTo>
                  <a:pt x="361" y="1354"/>
                </a:lnTo>
                <a:lnTo>
                  <a:pt x="361" y="1354"/>
                </a:lnTo>
                <a:lnTo>
                  <a:pt x="356" y="1348"/>
                </a:lnTo>
                <a:lnTo>
                  <a:pt x="353" y="1344"/>
                </a:lnTo>
                <a:lnTo>
                  <a:pt x="349" y="1343"/>
                </a:lnTo>
                <a:lnTo>
                  <a:pt x="343" y="1342"/>
                </a:lnTo>
                <a:lnTo>
                  <a:pt x="343" y="1342"/>
                </a:lnTo>
                <a:lnTo>
                  <a:pt x="335" y="1342"/>
                </a:lnTo>
                <a:lnTo>
                  <a:pt x="325" y="1342"/>
                </a:lnTo>
                <a:lnTo>
                  <a:pt x="315" y="1342"/>
                </a:lnTo>
                <a:lnTo>
                  <a:pt x="312" y="1341"/>
                </a:lnTo>
                <a:lnTo>
                  <a:pt x="308" y="1340"/>
                </a:lnTo>
                <a:lnTo>
                  <a:pt x="308" y="1340"/>
                </a:lnTo>
                <a:lnTo>
                  <a:pt x="290" y="1325"/>
                </a:lnTo>
                <a:lnTo>
                  <a:pt x="278" y="1317"/>
                </a:lnTo>
                <a:lnTo>
                  <a:pt x="261" y="1260"/>
                </a:lnTo>
                <a:lnTo>
                  <a:pt x="261" y="1260"/>
                </a:lnTo>
                <a:lnTo>
                  <a:pt x="262" y="1260"/>
                </a:lnTo>
                <a:lnTo>
                  <a:pt x="266" y="1258"/>
                </a:lnTo>
                <a:lnTo>
                  <a:pt x="269" y="1255"/>
                </a:lnTo>
                <a:lnTo>
                  <a:pt x="271" y="1252"/>
                </a:lnTo>
                <a:lnTo>
                  <a:pt x="272" y="1247"/>
                </a:lnTo>
                <a:lnTo>
                  <a:pt x="273" y="1240"/>
                </a:lnTo>
                <a:lnTo>
                  <a:pt x="273" y="1240"/>
                </a:lnTo>
                <a:lnTo>
                  <a:pt x="273" y="1229"/>
                </a:lnTo>
                <a:lnTo>
                  <a:pt x="272" y="1215"/>
                </a:lnTo>
                <a:lnTo>
                  <a:pt x="269" y="1178"/>
                </a:lnTo>
                <a:lnTo>
                  <a:pt x="261" y="1127"/>
                </a:lnTo>
                <a:lnTo>
                  <a:pt x="261" y="1127"/>
                </a:lnTo>
                <a:lnTo>
                  <a:pt x="252" y="1050"/>
                </a:lnTo>
                <a:lnTo>
                  <a:pt x="252" y="1050"/>
                </a:lnTo>
                <a:lnTo>
                  <a:pt x="236" y="923"/>
                </a:lnTo>
                <a:lnTo>
                  <a:pt x="236" y="923"/>
                </a:lnTo>
                <a:lnTo>
                  <a:pt x="232" y="851"/>
                </a:lnTo>
                <a:lnTo>
                  <a:pt x="229" y="778"/>
                </a:lnTo>
                <a:lnTo>
                  <a:pt x="229" y="778"/>
                </a:lnTo>
                <a:lnTo>
                  <a:pt x="230" y="754"/>
                </a:lnTo>
                <a:lnTo>
                  <a:pt x="231" y="740"/>
                </a:lnTo>
                <a:lnTo>
                  <a:pt x="231" y="740"/>
                </a:lnTo>
                <a:lnTo>
                  <a:pt x="236" y="734"/>
                </a:lnTo>
                <a:lnTo>
                  <a:pt x="241" y="727"/>
                </a:lnTo>
                <a:lnTo>
                  <a:pt x="241" y="727"/>
                </a:lnTo>
                <a:lnTo>
                  <a:pt x="244" y="725"/>
                </a:lnTo>
                <a:lnTo>
                  <a:pt x="246" y="722"/>
                </a:lnTo>
                <a:lnTo>
                  <a:pt x="246" y="720"/>
                </a:lnTo>
                <a:lnTo>
                  <a:pt x="246" y="720"/>
                </a:lnTo>
                <a:lnTo>
                  <a:pt x="246" y="713"/>
                </a:lnTo>
                <a:lnTo>
                  <a:pt x="246" y="708"/>
                </a:lnTo>
                <a:lnTo>
                  <a:pt x="246" y="708"/>
                </a:lnTo>
                <a:lnTo>
                  <a:pt x="253" y="720"/>
                </a:lnTo>
                <a:lnTo>
                  <a:pt x="259" y="728"/>
                </a:lnTo>
                <a:lnTo>
                  <a:pt x="262" y="732"/>
                </a:lnTo>
                <a:lnTo>
                  <a:pt x="266" y="733"/>
                </a:lnTo>
                <a:lnTo>
                  <a:pt x="266" y="733"/>
                </a:lnTo>
                <a:lnTo>
                  <a:pt x="270" y="733"/>
                </a:lnTo>
                <a:lnTo>
                  <a:pt x="272" y="736"/>
                </a:lnTo>
                <a:lnTo>
                  <a:pt x="277" y="739"/>
                </a:lnTo>
                <a:lnTo>
                  <a:pt x="278" y="740"/>
                </a:lnTo>
                <a:lnTo>
                  <a:pt x="279" y="739"/>
                </a:lnTo>
                <a:lnTo>
                  <a:pt x="278" y="733"/>
                </a:lnTo>
                <a:lnTo>
                  <a:pt x="278" y="733"/>
                </a:lnTo>
                <a:lnTo>
                  <a:pt x="276" y="713"/>
                </a:lnTo>
                <a:lnTo>
                  <a:pt x="273" y="701"/>
                </a:lnTo>
                <a:lnTo>
                  <a:pt x="273" y="701"/>
                </a:lnTo>
                <a:lnTo>
                  <a:pt x="273" y="680"/>
                </a:lnTo>
                <a:lnTo>
                  <a:pt x="276" y="642"/>
                </a:lnTo>
                <a:lnTo>
                  <a:pt x="277" y="602"/>
                </a:lnTo>
                <a:lnTo>
                  <a:pt x="277" y="586"/>
                </a:lnTo>
                <a:lnTo>
                  <a:pt x="276" y="577"/>
                </a:lnTo>
                <a:lnTo>
                  <a:pt x="276" y="577"/>
                </a:lnTo>
                <a:lnTo>
                  <a:pt x="275" y="556"/>
                </a:lnTo>
                <a:lnTo>
                  <a:pt x="273" y="525"/>
                </a:lnTo>
                <a:lnTo>
                  <a:pt x="272" y="496"/>
                </a:lnTo>
                <a:lnTo>
                  <a:pt x="271" y="478"/>
                </a:lnTo>
                <a:lnTo>
                  <a:pt x="271" y="478"/>
                </a:lnTo>
                <a:lnTo>
                  <a:pt x="266" y="452"/>
                </a:lnTo>
                <a:lnTo>
                  <a:pt x="264" y="440"/>
                </a:lnTo>
                <a:lnTo>
                  <a:pt x="264" y="435"/>
                </a:lnTo>
                <a:lnTo>
                  <a:pt x="264" y="434"/>
                </a:lnTo>
                <a:lnTo>
                  <a:pt x="264" y="434"/>
                </a:lnTo>
                <a:lnTo>
                  <a:pt x="276" y="436"/>
                </a:lnTo>
                <a:lnTo>
                  <a:pt x="301" y="443"/>
                </a:lnTo>
                <a:lnTo>
                  <a:pt x="329" y="449"/>
                </a:lnTo>
                <a:lnTo>
                  <a:pt x="339" y="450"/>
                </a:lnTo>
                <a:lnTo>
                  <a:pt x="346" y="450"/>
                </a:lnTo>
                <a:lnTo>
                  <a:pt x="346" y="450"/>
                </a:lnTo>
                <a:lnTo>
                  <a:pt x="358" y="446"/>
                </a:lnTo>
                <a:lnTo>
                  <a:pt x="374" y="436"/>
                </a:lnTo>
                <a:lnTo>
                  <a:pt x="384" y="430"/>
                </a:lnTo>
                <a:lnTo>
                  <a:pt x="394" y="422"/>
                </a:lnTo>
                <a:lnTo>
                  <a:pt x="403" y="413"/>
                </a:lnTo>
                <a:lnTo>
                  <a:pt x="413" y="403"/>
                </a:lnTo>
                <a:lnTo>
                  <a:pt x="413" y="403"/>
                </a:lnTo>
                <a:lnTo>
                  <a:pt x="421" y="393"/>
                </a:lnTo>
                <a:lnTo>
                  <a:pt x="429" y="382"/>
                </a:lnTo>
                <a:lnTo>
                  <a:pt x="441" y="361"/>
                </a:lnTo>
                <a:lnTo>
                  <a:pt x="448" y="346"/>
                </a:lnTo>
                <a:lnTo>
                  <a:pt x="450" y="338"/>
                </a:lnTo>
                <a:lnTo>
                  <a:pt x="435" y="302"/>
                </a:lnTo>
                <a:lnTo>
                  <a:pt x="435" y="302"/>
                </a:lnTo>
                <a:lnTo>
                  <a:pt x="444" y="293"/>
                </a:lnTo>
                <a:lnTo>
                  <a:pt x="449" y="284"/>
                </a:lnTo>
                <a:lnTo>
                  <a:pt x="451" y="281"/>
                </a:lnTo>
                <a:lnTo>
                  <a:pt x="453" y="277"/>
                </a:lnTo>
                <a:lnTo>
                  <a:pt x="453" y="277"/>
                </a:lnTo>
                <a:lnTo>
                  <a:pt x="453" y="272"/>
                </a:lnTo>
                <a:lnTo>
                  <a:pt x="451" y="269"/>
                </a:lnTo>
                <a:lnTo>
                  <a:pt x="448" y="263"/>
                </a:lnTo>
                <a:lnTo>
                  <a:pt x="448" y="263"/>
                </a:lnTo>
                <a:lnTo>
                  <a:pt x="442" y="255"/>
                </a:lnTo>
                <a:lnTo>
                  <a:pt x="438" y="252"/>
                </a:lnTo>
                <a:lnTo>
                  <a:pt x="438" y="252"/>
                </a:lnTo>
                <a:lnTo>
                  <a:pt x="438" y="252"/>
                </a:lnTo>
                <a:lnTo>
                  <a:pt x="441" y="249"/>
                </a:lnTo>
                <a:lnTo>
                  <a:pt x="441" y="246"/>
                </a:lnTo>
                <a:lnTo>
                  <a:pt x="439" y="243"/>
                </a:lnTo>
                <a:lnTo>
                  <a:pt x="438" y="242"/>
                </a:lnTo>
                <a:lnTo>
                  <a:pt x="438" y="242"/>
                </a:lnTo>
                <a:lnTo>
                  <a:pt x="427" y="237"/>
                </a:lnTo>
                <a:lnTo>
                  <a:pt x="427" y="237"/>
                </a:lnTo>
                <a:lnTo>
                  <a:pt x="429" y="235"/>
                </a:lnTo>
                <a:lnTo>
                  <a:pt x="429" y="230"/>
                </a:lnTo>
                <a:lnTo>
                  <a:pt x="429" y="228"/>
                </a:lnTo>
                <a:lnTo>
                  <a:pt x="427" y="225"/>
                </a:lnTo>
                <a:lnTo>
                  <a:pt x="426" y="223"/>
                </a:lnTo>
                <a:lnTo>
                  <a:pt x="423" y="223"/>
                </a:lnTo>
                <a:lnTo>
                  <a:pt x="423" y="223"/>
                </a:lnTo>
                <a:lnTo>
                  <a:pt x="410" y="223"/>
                </a:lnTo>
                <a:lnTo>
                  <a:pt x="407" y="224"/>
                </a:lnTo>
                <a:lnTo>
                  <a:pt x="406" y="225"/>
                </a:lnTo>
                <a:lnTo>
                  <a:pt x="406" y="225"/>
                </a:lnTo>
                <a:lnTo>
                  <a:pt x="403" y="230"/>
                </a:lnTo>
                <a:lnTo>
                  <a:pt x="395" y="230"/>
                </a:lnTo>
                <a:lnTo>
                  <a:pt x="395" y="230"/>
                </a:lnTo>
                <a:lnTo>
                  <a:pt x="395" y="228"/>
                </a:lnTo>
                <a:lnTo>
                  <a:pt x="391" y="225"/>
                </a:lnTo>
                <a:lnTo>
                  <a:pt x="385" y="223"/>
                </a:lnTo>
                <a:lnTo>
                  <a:pt x="385" y="223"/>
                </a:lnTo>
                <a:lnTo>
                  <a:pt x="379" y="221"/>
                </a:lnTo>
                <a:lnTo>
                  <a:pt x="374" y="219"/>
                </a:lnTo>
                <a:lnTo>
                  <a:pt x="366" y="218"/>
                </a:lnTo>
                <a:lnTo>
                  <a:pt x="366" y="218"/>
                </a:lnTo>
                <a:lnTo>
                  <a:pt x="362" y="216"/>
                </a:lnTo>
                <a:lnTo>
                  <a:pt x="361" y="215"/>
                </a:lnTo>
                <a:lnTo>
                  <a:pt x="360" y="215"/>
                </a:lnTo>
                <a:lnTo>
                  <a:pt x="355" y="216"/>
                </a:lnTo>
                <a:lnTo>
                  <a:pt x="355" y="216"/>
                </a:lnTo>
                <a:lnTo>
                  <a:pt x="350" y="218"/>
                </a:lnTo>
                <a:lnTo>
                  <a:pt x="346" y="223"/>
                </a:lnTo>
                <a:lnTo>
                  <a:pt x="338" y="230"/>
                </a:lnTo>
                <a:lnTo>
                  <a:pt x="338" y="230"/>
                </a:lnTo>
                <a:lnTo>
                  <a:pt x="326" y="241"/>
                </a:lnTo>
                <a:lnTo>
                  <a:pt x="311" y="255"/>
                </a:lnTo>
                <a:lnTo>
                  <a:pt x="311" y="255"/>
                </a:lnTo>
                <a:lnTo>
                  <a:pt x="303" y="263"/>
                </a:lnTo>
                <a:lnTo>
                  <a:pt x="294" y="272"/>
                </a:lnTo>
                <a:lnTo>
                  <a:pt x="281" y="284"/>
                </a:lnTo>
                <a:lnTo>
                  <a:pt x="276" y="287"/>
                </a:lnTo>
                <a:lnTo>
                  <a:pt x="276" y="287"/>
                </a:lnTo>
                <a:lnTo>
                  <a:pt x="276" y="284"/>
                </a:lnTo>
                <a:lnTo>
                  <a:pt x="275" y="282"/>
                </a:lnTo>
                <a:lnTo>
                  <a:pt x="273" y="282"/>
                </a:lnTo>
                <a:lnTo>
                  <a:pt x="273" y="282"/>
                </a:lnTo>
                <a:lnTo>
                  <a:pt x="273" y="283"/>
                </a:lnTo>
                <a:lnTo>
                  <a:pt x="272" y="284"/>
                </a:lnTo>
                <a:lnTo>
                  <a:pt x="272" y="284"/>
                </a:lnTo>
                <a:lnTo>
                  <a:pt x="271" y="284"/>
                </a:lnTo>
                <a:lnTo>
                  <a:pt x="271" y="284"/>
                </a:lnTo>
                <a:lnTo>
                  <a:pt x="271" y="286"/>
                </a:lnTo>
                <a:lnTo>
                  <a:pt x="271" y="287"/>
                </a:lnTo>
                <a:lnTo>
                  <a:pt x="271" y="289"/>
                </a:lnTo>
                <a:lnTo>
                  <a:pt x="266" y="280"/>
                </a:lnTo>
                <a:lnTo>
                  <a:pt x="266" y="280"/>
                </a:lnTo>
                <a:lnTo>
                  <a:pt x="259" y="267"/>
                </a:lnTo>
                <a:lnTo>
                  <a:pt x="253" y="258"/>
                </a:lnTo>
                <a:lnTo>
                  <a:pt x="248" y="251"/>
                </a:lnTo>
                <a:lnTo>
                  <a:pt x="246" y="247"/>
                </a:lnTo>
                <a:lnTo>
                  <a:pt x="246" y="247"/>
                </a:lnTo>
                <a:lnTo>
                  <a:pt x="243" y="243"/>
                </a:lnTo>
                <a:lnTo>
                  <a:pt x="237" y="237"/>
                </a:lnTo>
                <a:lnTo>
                  <a:pt x="229" y="228"/>
                </a:lnTo>
                <a:lnTo>
                  <a:pt x="217" y="213"/>
                </a:lnTo>
                <a:lnTo>
                  <a:pt x="217" y="213"/>
                </a:lnTo>
                <a:lnTo>
                  <a:pt x="218" y="213"/>
                </a:lnTo>
                <a:lnTo>
                  <a:pt x="220" y="212"/>
                </a:lnTo>
                <a:lnTo>
                  <a:pt x="224" y="210"/>
                </a:lnTo>
                <a:lnTo>
                  <a:pt x="229" y="202"/>
                </a:lnTo>
                <a:lnTo>
                  <a:pt x="229" y="202"/>
                </a:lnTo>
                <a:lnTo>
                  <a:pt x="234" y="194"/>
                </a:lnTo>
                <a:lnTo>
                  <a:pt x="237" y="184"/>
                </a:lnTo>
                <a:lnTo>
                  <a:pt x="241" y="174"/>
                </a:lnTo>
                <a:lnTo>
                  <a:pt x="241" y="174"/>
                </a:lnTo>
                <a:lnTo>
                  <a:pt x="248" y="157"/>
                </a:lnTo>
                <a:lnTo>
                  <a:pt x="252" y="145"/>
                </a:lnTo>
                <a:lnTo>
                  <a:pt x="254" y="134"/>
                </a:lnTo>
                <a:lnTo>
                  <a:pt x="254" y="134"/>
                </a:lnTo>
                <a:lnTo>
                  <a:pt x="255" y="119"/>
                </a:lnTo>
                <a:lnTo>
                  <a:pt x="256" y="113"/>
                </a:lnTo>
                <a:lnTo>
                  <a:pt x="256" y="113"/>
                </a:lnTo>
                <a:lnTo>
                  <a:pt x="277" y="115"/>
                </a:lnTo>
                <a:lnTo>
                  <a:pt x="290" y="115"/>
                </a:lnTo>
                <a:lnTo>
                  <a:pt x="295" y="113"/>
                </a:lnTo>
                <a:lnTo>
                  <a:pt x="296" y="112"/>
                </a:lnTo>
                <a:lnTo>
                  <a:pt x="296" y="111"/>
                </a:lnTo>
                <a:lnTo>
                  <a:pt x="296" y="111"/>
                </a:lnTo>
                <a:lnTo>
                  <a:pt x="294" y="107"/>
                </a:lnTo>
                <a:lnTo>
                  <a:pt x="290" y="104"/>
                </a:lnTo>
                <a:lnTo>
                  <a:pt x="283" y="101"/>
                </a:lnTo>
                <a:lnTo>
                  <a:pt x="283" y="101"/>
                </a:lnTo>
                <a:lnTo>
                  <a:pt x="273" y="95"/>
                </a:lnTo>
                <a:lnTo>
                  <a:pt x="266" y="89"/>
                </a:lnTo>
                <a:lnTo>
                  <a:pt x="266" y="89"/>
                </a:lnTo>
                <a:lnTo>
                  <a:pt x="261" y="69"/>
                </a:lnTo>
                <a:lnTo>
                  <a:pt x="256" y="47"/>
                </a:lnTo>
                <a:lnTo>
                  <a:pt x="256" y="47"/>
                </a:lnTo>
                <a:lnTo>
                  <a:pt x="255" y="42"/>
                </a:lnTo>
                <a:lnTo>
                  <a:pt x="253" y="35"/>
                </a:lnTo>
                <a:lnTo>
                  <a:pt x="247" y="27"/>
                </a:lnTo>
                <a:lnTo>
                  <a:pt x="243" y="22"/>
                </a:lnTo>
                <a:lnTo>
                  <a:pt x="238" y="17"/>
                </a:lnTo>
                <a:lnTo>
                  <a:pt x="238" y="17"/>
                </a:lnTo>
                <a:lnTo>
                  <a:pt x="231" y="10"/>
                </a:lnTo>
                <a:lnTo>
                  <a:pt x="228" y="5"/>
                </a:lnTo>
                <a:lnTo>
                  <a:pt x="225" y="4"/>
                </a:lnTo>
                <a:lnTo>
                  <a:pt x="223" y="3"/>
                </a:lnTo>
                <a:lnTo>
                  <a:pt x="214" y="3"/>
                </a:lnTo>
                <a:lnTo>
                  <a:pt x="214" y="3"/>
                </a:lnTo>
                <a:lnTo>
                  <a:pt x="193" y="0"/>
                </a:lnTo>
                <a:lnTo>
                  <a:pt x="183" y="0"/>
                </a:lnTo>
                <a:lnTo>
                  <a:pt x="172" y="3"/>
                </a:lnTo>
                <a:lnTo>
                  <a:pt x="172" y="3"/>
                </a:lnTo>
                <a:lnTo>
                  <a:pt x="158" y="6"/>
                </a:lnTo>
                <a:lnTo>
                  <a:pt x="146" y="11"/>
                </a:lnTo>
                <a:lnTo>
                  <a:pt x="127" y="20"/>
                </a:lnTo>
                <a:lnTo>
                  <a:pt x="127" y="20"/>
                </a:lnTo>
                <a:lnTo>
                  <a:pt x="123" y="22"/>
                </a:lnTo>
                <a:lnTo>
                  <a:pt x="122" y="26"/>
                </a:lnTo>
                <a:lnTo>
                  <a:pt x="121" y="29"/>
                </a:lnTo>
                <a:lnTo>
                  <a:pt x="119" y="34"/>
                </a:lnTo>
                <a:lnTo>
                  <a:pt x="119" y="34"/>
                </a:lnTo>
                <a:lnTo>
                  <a:pt x="118" y="44"/>
                </a:lnTo>
                <a:lnTo>
                  <a:pt x="116" y="57"/>
                </a:lnTo>
                <a:lnTo>
                  <a:pt x="114" y="76"/>
                </a:lnTo>
                <a:lnTo>
                  <a:pt x="114" y="76"/>
                </a:lnTo>
                <a:lnTo>
                  <a:pt x="107" y="89"/>
                </a:lnTo>
                <a:lnTo>
                  <a:pt x="102" y="99"/>
                </a:lnTo>
                <a:lnTo>
                  <a:pt x="102" y="99"/>
                </a:lnTo>
                <a:lnTo>
                  <a:pt x="87" y="104"/>
                </a:lnTo>
                <a:lnTo>
                  <a:pt x="77" y="107"/>
                </a:lnTo>
                <a:lnTo>
                  <a:pt x="75" y="110"/>
                </a:lnTo>
                <a:lnTo>
                  <a:pt x="75" y="111"/>
                </a:lnTo>
                <a:lnTo>
                  <a:pt x="75" y="111"/>
                </a:lnTo>
                <a:lnTo>
                  <a:pt x="75" y="111"/>
                </a:lnTo>
                <a:lnTo>
                  <a:pt x="88" y="123"/>
                </a:lnTo>
                <a:lnTo>
                  <a:pt x="100" y="131"/>
                </a:lnTo>
                <a:lnTo>
                  <a:pt x="100" y="131"/>
                </a:lnTo>
                <a:close/>
                <a:moveTo>
                  <a:pt x="346" y="289"/>
                </a:moveTo>
                <a:lnTo>
                  <a:pt x="346" y="289"/>
                </a:lnTo>
                <a:lnTo>
                  <a:pt x="354" y="290"/>
                </a:lnTo>
                <a:lnTo>
                  <a:pt x="360" y="290"/>
                </a:lnTo>
                <a:lnTo>
                  <a:pt x="366" y="289"/>
                </a:lnTo>
                <a:lnTo>
                  <a:pt x="366" y="289"/>
                </a:lnTo>
                <a:lnTo>
                  <a:pt x="371" y="289"/>
                </a:lnTo>
                <a:lnTo>
                  <a:pt x="376" y="289"/>
                </a:lnTo>
                <a:lnTo>
                  <a:pt x="376" y="289"/>
                </a:lnTo>
                <a:lnTo>
                  <a:pt x="377" y="290"/>
                </a:lnTo>
                <a:lnTo>
                  <a:pt x="377" y="290"/>
                </a:lnTo>
                <a:lnTo>
                  <a:pt x="376" y="294"/>
                </a:lnTo>
                <a:lnTo>
                  <a:pt x="373" y="298"/>
                </a:lnTo>
                <a:lnTo>
                  <a:pt x="373" y="300"/>
                </a:lnTo>
                <a:lnTo>
                  <a:pt x="373" y="300"/>
                </a:lnTo>
                <a:lnTo>
                  <a:pt x="373" y="301"/>
                </a:lnTo>
                <a:lnTo>
                  <a:pt x="371" y="302"/>
                </a:lnTo>
                <a:lnTo>
                  <a:pt x="365" y="308"/>
                </a:lnTo>
                <a:lnTo>
                  <a:pt x="359" y="317"/>
                </a:lnTo>
                <a:lnTo>
                  <a:pt x="353" y="324"/>
                </a:lnTo>
                <a:lnTo>
                  <a:pt x="353" y="324"/>
                </a:lnTo>
                <a:lnTo>
                  <a:pt x="344" y="342"/>
                </a:lnTo>
                <a:lnTo>
                  <a:pt x="338" y="352"/>
                </a:lnTo>
                <a:lnTo>
                  <a:pt x="313" y="338"/>
                </a:lnTo>
                <a:lnTo>
                  <a:pt x="291" y="322"/>
                </a:lnTo>
                <a:lnTo>
                  <a:pt x="291" y="322"/>
                </a:lnTo>
                <a:lnTo>
                  <a:pt x="300" y="319"/>
                </a:lnTo>
                <a:lnTo>
                  <a:pt x="324" y="310"/>
                </a:lnTo>
                <a:lnTo>
                  <a:pt x="324" y="310"/>
                </a:lnTo>
                <a:lnTo>
                  <a:pt x="330" y="306"/>
                </a:lnTo>
                <a:lnTo>
                  <a:pt x="335" y="302"/>
                </a:lnTo>
                <a:lnTo>
                  <a:pt x="342" y="296"/>
                </a:lnTo>
                <a:lnTo>
                  <a:pt x="344" y="292"/>
                </a:lnTo>
                <a:lnTo>
                  <a:pt x="346" y="289"/>
                </a:lnTo>
                <a:lnTo>
                  <a:pt x="346" y="289"/>
                </a:lnTo>
                <a:close/>
                <a:moveTo>
                  <a:pt x="366" y="225"/>
                </a:moveTo>
                <a:lnTo>
                  <a:pt x="373" y="228"/>
                </a:lnTo>
                <a:lnTo>
                  <a:pt x="383" y="233"/>
                </a:lnTo>
                <a:lnTo>
                  <a:pt x="378" y="233"/>
                </a:lnTo>
                <a:lnTo>
                  <a:pt x="378" y="240"/>
                </a:lnTo>
                <a:lnTo>
                  <a:pt x="368" y="237"/>
                </a:lnTo>
                <a:lnTo>
                  <a:pt x="358" y="235"/>
                </a:lnTo>
                <a:lnTo>
                  <a:pt x="366" y="225"/>
                </a:lnTo>
                <a:close/>
                <a:moveTo>
                  <a:pt x="131" y="1144"/>
                </a:moveTo>
                <a:lnTo>
                  <a:pt x="131" y="1144"/>
                </a:lnTo>
                <a:lnTo>
                  <a:pt x="134" y="1168"/>
                </a:lnTo>
                <a:lnTo>
                  <a:pt x="136" y="1187"/>
                </a:lnTo>
                <a:lnTo>
                  <a:pt x="140" y="1200"/>
                </a:lnTo>
                <a:lnTo>
                  <a:pt x="140" y="1200"/>
                </a:lnTo>
                <a:lnTo>
                  <a:pt x="141" y="1210"/>
                </a:lnTo>
                <a:lnTo>
                  <a:pt x="141" y="1221"/>
                </a:lnTo>
                <a:lnTo>
                  <a:pt x="140" y="1233"/>
                </a:lnTo>
                <a:lnTo>
                  <a:pt x="140" y="1233"/>
                </a:lnTo>
                <a:lnTo>
                  <a:pt x="130" y="1225"/>
                </a:lnTo>
                <a:lnTo>
                  <a:pt x="124" y="1221"/>
                </a:lnTo>
                <a:lnTo>
                  <a:pt x="123" y="1219"/>
                </a:lnTo>
                <a:lnTo>
                  <a:pt x="122" y="1218"/>
                </a:lnTo>
                <a:lnTo>
                  <a:pt x="122" y="1218"/>
                </a:lnTo>
                <a:lnTo>
                  <a:pt x="122" y="1215"/>
                </a:lnTo>
                <a:lnTo>
                  <a:pt x="121" y="1207"/>
                </a:lnTo>
                <a:lnTo>
                  <a:pt x="119" y="1198"/>
                </a:lnTo>
                <a:lnTo>
                  <a:pt x="119" y="1198"/>
                </a:lnTo>
                <a:lnTo>
                  <a:pt x="119" y="1192"/>
                </a:lnTo>
                <a:lnTo>
                  <a:pt x="119" y="1183"/>
                </a:lnTo>
                <a:lnTo>
                  <a:pt x="119" y="1183"/>
                </a:lnTo>
                <a:lnTo>
                  <a:pt x="131" y="1144"/>
                </a:lnTo>
                <a:lnTo>
                  <a:pt x="131" y="1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F2E67B17-FF8B-4688-B188-1DC8A4AC7C24}"/>
              </a:ext>
            </a:extLst>
          </p:cNvPr>
          <p:cNvSpPr>
            <a:spLocks/>
          </p:cNvSpPr>
          <p:nvPr/>
        </p:nvSpPr>
        <p:spPr bwMode="auto">
          <a:xfrm>
            <a:off x="8216381" y="818710"/>
            <a:ext cx="947940" cy="1628477"/>
          </a:xfrm>
          <a:custGeom>
            <a:avLst/>
            <a:gdLst>
              <a:gd name="T0" fmla="*/ 100 w 670"/>
              <a:gd name="T1" fmla="*/ 20 h 1151"/>
              <a:gd name="T2" fmla="*/ 79 w 670"/>
              <a:gd name="T3" fmla="*/ 2 h 1151"/>
              <a:gd name="T4" fmla="*/ 45 w 670"/>
              <a:gd name="T5" fmla="*/ 4 h 1151"/>
              <a:gd name="T6" fmla="*/ 12 w 670"/>
              <a:gd name="T7" fmla="*/ 24 h 1151"/>
              <a:gd name="T8" fmla="*/ 0 w 670"/>
              <a:gd name="T9" fmla="*/ 62 h 1151"/>
              <a:gd name="T10" fmla="*/ 14 w 670"/>
              <a:gd name="T11" fmla="*/ 118 h 1151"/>
              <a:gd name="T12" fmla="*/ 35 w 670"/>
              <a:gd name="T13" fmla="*/ 136 h 1151"/>
              <a:gd name="T14" fmla="*/ 43 w 670"/>
              <a:gd name="T15" fmla="*/ 149 h 1151"/>
              <a:gd name="T16" fmla="*/ 59 w 670"/>
              <a:gd name="T17" fmla="*/ 160 h 1151"/>
              <a:gd name="T18" fmla="*/ 73 w 670"/>
              <a:gd name="T19" fmla="*/ 223 h 1151"/>
              <a:gd name="T20" fmla="*/ 51 w 670"/>
              <a:gd name="T21" fmla="*/ 266 h 1151"/>
              <a:gd name="T22" fmla="*/ 35 w 670"/>
              <a:gd name="T23" fmla="*/ 353 h 1151"/>
              <a:gd name="T24" fmla="*/ 50 w 670"/>
              <a:gd name="T25" fmla="*/ 398 h 1151"/>
              <a:gd name="T26" fmla="*/ 101 w 670"/>
              <a:gd name="T27" fmla="*/ 451 h 1151"/>
              <a:gd name="T28" fmla="*/ 116 w 670"/>
              <a:gd name="T29" fmla="*/ 514 h 1151"/>
              <a:gd name="T30" fmla="*/ 125 w 670"/>
              <a:gd name="T31" fmla="*/ 573 h 1151"/>
              <a:gd name="T32" fmla="*/ 137 w 670"/>
              <a:gd name="T33" fmla="*/ 665 h 1151"/>
              <a:gd name="T34" fmla="*/ 114 w 670"/>
              <a:gd name="T35" fmla="*/ 751 h 1151"/>
              <a:gd name="T36" fmla="*/ 117 w 670"/>
              <a:gd name="T37" fmla="*/ 881 h 1151"/>
              <a:gd name="T38" fmla="*/ 140 w 670"/>
              <a:gd name="T39" fmla="*/ 978 h 1151"/>
              <a:gd name="T40" fmla="*/ 126 w 670"/>
              <a:gd name="T41" fmla="*/ 1129 h 1151"/>
              <a:gd name="T42" fmla="*/ 170 w 670"/>
              <a:gd name="T43" fmla="*/ 1150 h 1151"/>
              <a:gd name="T44" fmla="*/ 244 w 670"/>
              <a:gd name="T45" fmla="*/ 1143 h 1151"/>
              <a:gd name="T46" fmla="*/ 252 w 670"/>
              <a:gd name="T47" fmla="*/ 1111 h 1151"/>
              <a:gd name="T48" fmla="*/ 281 w 670"/>
              <a:gd name="T49" fmla="*/ 1104 h 1151"/>
              <a:gd name="T50" fmla="*/ 291 w 670"/>
              <a:gd name="T51" fmla="*/ 1136 h 1151"/>
              <a:gd name="T52" fmla="*/ 409 w 670"/>
              <a:gd name="T53" fmla="*/ 1143 h 1151"/>
              <a:gd name="T54" fmla="*/ 412 w 670"/>
              <a:gd name="T55" fmla="*/ 1119 h 1151"/>
              <a:gd name="T56" fmla="*/ 395 w 670"/>
              <a:gd name="T57" fmla="*/ 1065 h 1151"/>
              <a:gd name="T58" fmla="*/ 459 w 670"/>
              <a:gd name="T59" fmla="*/ 1070 h 1151"/>
              <a:gd name="T60" fmla="*/ 517 w 670"/>
              <a:gd name="T61" fmla="*/ 1109 h 1151"/>
              <a:gd name="T62" fmla="*/ 570 w 670"/>
              <a:gd name="T63" fmla="*/ 1130 h 1151"/>
              <a:gd name="T64" fmla="*/ 649 w 670"/>
              <a:gd name="T65" fmla="*/ 1123 h 1151"/>
              <a:gd name="T66" fmla="*/ 666 w 670"/>
              <a:gd name="T67" fmla="*/ 1104 h 1151"/>
              <a:gd name="T68" fmla="*/ 624 w 670"/>
              <a:gd name="T69" fmla="*/ 1026 h 1151"/>
              <a:gd name="T70" fmla="*/ 534 w 670"/>
              <a:gd name="T71" fmla="*/ 859 h 1151"/>
              <a:gd name="T72" fmla="*/ 517 w 670"/>
              <a:gd name="T73" fmla="*/ 751 h 1151"/>
              <a:gd name="T74" fmla="*/ 534 w 670"/>
              <a:gd name="T75" fmla="*/ 731 h 1151"/>
              <a:gd name="T76" fmla="*/ 564 w 670"/>
              <a:gd name="T77" fmla="*/ 684 h 1151"/>
              <a:gd name="T78" fmla="*/ 564 w 670"/>
              <a:gd name="T79" fmla="*/ 606 h 1151"/>
              <a:gd name="T80" fmla="*/ 560 w 670"/>
              <a:gd name="T81" fmla="*/ 562 h 1151"/>
              <a:gd name="T82" fmla="*/ 551 w 670"/>
              <a:gd name="T83" fmla="*/ 503 h 1151"/>
              <a:gd name="T84" fmla="*/ 495 w 670"/>
              <a:gd name="T85" fmla="*/ 395 h 1151"/>
              <a:gd name="T86" fmla="*/ 428 w 670"/>
              <a:gd name="T87" fmla="*/ 359 h 1151"/>
              <a:gd name="T88" fmla="*/ 423 w 670"/>
              <a:gd name="T89" fmla="*/ 308 h 1151"/>
              <a:gd name="T90" fmla="*/ 471 w 670"/>
              <a:gd name="T91" fmla="*/ 295 h 1151"/>
              <a:gd name="T92" fmla="*/ 491 w 670"/>
              <a:gd name="T93" fmla="*/ 253 h 1151"/>
              <a:gd name="T94" fmla="*/ 507 w 670"/>
              <a:gd name="T95" fmla="*/ 171 h 1151"/>
              <a:gd name="T96" fmla="*/ 472 w 670"/>
              <a:gd name="T97" fmla="*/ 120 h 1151"/>
              <a:gd name="T98" fmla="*/ 403 w 670"/>
              <a:gd name="T99" fmla="*/ 90 h 1151"/>
              <a:gd name="T100" fmla="*/ 350 w 670"/>
              <a:gd name="T101" fmla="*/ 115 h 1151"/>
              <a:gd name="T102" fmla="*/ 320 w 670"/>
              <a:gd name="T103" fmla="*/ 164 h 1151"/>
              <a:gd name="T104" fmla="*/ 303 w 670"/>
              <a:gd name="T105" fmla="*/ 194 h 1151"/>
              <a:gd name="T106" fmla="*/ 297 w 670"/>
              <a:gd name="T107" fmla="*/ 220 h 1151"/>
              <a:gd name="T108" fmla="*/ 296 w 670"/>
              <a:gd name="T109" fmla="*/ 259 h 1151"/>
              <a:gd name="T110" fmla="*/ 250 w 670"/>
              <a:gd name="T111" fmla="*/ 308 h 1151"/>
              <a:gd name="T112" fmla="*/ 221 w 670"/>
              <a:gd name="T113" fmla="*/ 311 h 1151"/>
              <a:gd name="T114" fmla="*/ 169 w 670"/>
              <a:gd name="T115" fmla="*/ 279 h 1151"/>
              <a:gd name="T116" fmla="*/ 147 w 670"/>
              <a:gd name="T117" fmla="*/ 248 h 1151"/>
              <a:gd name="T118" fmla="*/ 133 w 670"/>
              <a:gd name="T119" fmla="*/ 147 h 1151"/>
              <a:gd name="T120" fmla="*/ 114 w 670"/>
              <a:gd name="T121" fmla="*/ 76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1151">
                <a:moveTo>
                  <a:pt x="92" y="55"/>
                </a:moveTo>
                <a:lnTo>
                  <a:pt x="92" y="55"/>
                </a:lnTo>
                <a:lnTo>
                  <a:pt x="93" y="50"/>
                </a:lnTo>
                <a:lnTo>
                  <a:pt x="97" y="41"/>
                </a:lnTo>
                <a:lnTo>
                  <a:pt x="99" y="30"/>
                </a:lnTo>
                <a:lnTo>
                  <a:pt x="100" y="25"/>
                </a:lnTo>
                <a:lnTo>
                  <a:pt x="100" y="20"/>
                </a:lnTo>
                <a:lnTo>
                  <a:pt x="100" y="20"/>
                </a:lnTo>
                <a:lnTo>
                  <a:pt x="98" y="13"/>
                </a:lnTo>
                <a:lnTo>
                  <a:pt x="97" y="11"/>
                </a:lnTo>
                <a:lnTo>
                  <a:pt x="94" y="7"/>
                </a:lnTo>
                <a:lnTo>
                  <a:pt x="91" y="5"/>
                </a:lnTo>
                <a:lnTo>
                  <a:pt x="87" y="4"/>
                </a:lnTo>
                <a:lnTo>
                  <a:pt x="79" y="2"/>
                </a:lnTo>
                <a:lnTo>
                  <a:pt x="79" y="2"/>
                </a:lnTo>
                <a:lnTo>
                  <a:pt x="65" y="0"/>
                </a:lnTo>
                <a:lnTo>
                  <a:pt x="58" y="0"/>
                </a:lnTo>
                <a:lnTo>
                  <a:pt x="58" y="0"/>
                </a:lnTo>
                <a:lnTo>
                  <a:pt x="52" y="2"/>
                </a:lnTo>
                <a:lnTo>
                  <a:pt x="48" y="3"/>
                </a:lnTo>
                <a:lnTo>
                  <a:pt x="45" y="4"/>
                </a:lnTo>
                <a:lnTo>
                  <a:pt x="45" y="4"/>
                </a:lnTo>
                <a:lnTo>
                  <a:pt x="40" y="6"/>
                </a:lnTo>
                <a:lnTo>
                  <a:pt x="33" y="10"/>
                </a:lnTo>
                <a:lnTo>
                  <a:pt x="33" y="10"/>
                </a:lnTo>
                <a:lnTo>
                  <a:pt x="26" y="13"/>
                </a:lnTo>
                <a:lnTo>
                  <a:pt x="19" y="18"/>
                </a:lnTo>
                <a:lnTo>
                  <a:pt x="12" y="24"/>
                </a:lnTo>
                <a:lnTo>
                  <a:pt x="7" y="30"/>
                </a:lnTo>
                <a:lnTo>
                  <a:pt x="7" y="30"/>
                </a:lnTo>
                <a:lnTo>
                  <a:pt x="4" y="36"/>
                </a:lnTo>
                <a:lnTo>
                  <a:pt x="1" y="44"/>
                </a:lnTo>
                <a:lnTo>
                  <a:pt x="0" y="53"/>
                </a:lnTo>
                <a:lnTo>
                  <a:pt x="0" y="62"/>
                </a:lnTo>
                <a:lnTo>
                  <a:pt x="0" y="62"/>
                </a:lnTo>
                <a:lnTo>
                  <a:pt x="4" y="74"/>
                </a:lnTo>
                <a:lnTo>
                  <a:pt x="9" y="90"/>
                </a:lnTo>
                <a:lnTo>
                  <a:pt x="17" y="112"/>
                </a:lnTo>
                <a:lnTo>
                  <a:pt x="17" y="112"/>
                </a:lnTo>
                <a:lnTo>
                  <a:pt x="15" y="114"/>
                </a:lnTo>
                <a:lnTo>
                  <a:pt x="14" y="116"/>
                </a:lnTo>
                <a:lnTo>
                  <a:pt x="14" y="118"/>
                </a:lnTo>
                <a:lnTo>
                  <a:pt x="17" y="122"/>
                </a:lnTo>
                <a:lnTo>
                  <a:pt x="17" y="122"/>
                </a:lnTo>
                <a:lnTo>
                  <a:pt x="22" y="127"/>
                </a:lnTo>
                <a:lnTo>
                  <a:pt x="28" y="130"/>
                </a:lnTo>
                <a:lnTo>
                  <a:pt x="33" y="134"/>
                </a:lnTo>
                <a:lnTo>
                  <a:pt x="35" y="136"/>
                </a:lnTo>
                <a:lnTo>
                  <a:pt x="35" y="136"/>
                </a:lnTo>
                <a:lnTo>
                  <a:pt x="35" y="138"/>
                </a:lnTo>
                <a:lnTo>
                  <a:pt x="35" y="142"/>
                </a:lnTo>
                <a:lnTo>
                  <a:pt x="35" y="144"/>
                </a:lnTo>
                <a:lnTo>
                  <a:pt x="37" y="145"/>
                </a:lnTo>
                <a:lnTo>
                  <a:pt x="39" y="148"/>
                </a:lnTo>
                <a:lnTo>
                  <a:pt x="43" y="149"/>
                </a:lnTo>
                <a:lnTo>
                  <a:pt x="43" y="149"/>
                </a:lnTo>
                <a:lnTo>
                  <a:pt x="48" y="150"/>
                </a:lnTo>
                <a:lnTo>
                  <a:pt x="52" y="151"/>
                </a:lnTo>
                <a:lnTo>
                  <a:pt x="53" y="151"/>
                </a:lnTo>
                <a:lnTo>
                  <a:pt x="54" y="153"/>
                </a:lnTo>
                <a:lnTo>
                  <a:pt x="54" y="153"/>
                </a:lnTo>
                <a:lnTo>
                  <a:pt x="57" y="156"/>
                </a:lnTo>
                <a:lnTo>
                  <a:pt x="59" y="160"/>
                </a:lnTo>
                <a:lnTo>
                  <a:pt x="64" y="162"/>
                </a:lnTo>
                <a:lnTo>
                  <a:pt x="64" y="162"/>
                </a:lnTo>
                <a:lnTo>
                  <a:pt x="71" y="163"/>
                </a:lnTo>
                <a:lnTo>
                  <a:pt x="78" y="162"/>
                </a:lnTo>
                <a:lnTo>
                  <a:pt x="85" y="160"/>
                </a:lnTo>
                <a:lnTo>
                  <a:pt x="73" y="223"/>
                </a:lnTo>
                <a:lnTo>
                  <a:pt x="73" y="223"/>
                </a:lnTo>
                <a:lnTo>
                  <a:pt x="67" y="227"/>
                </a:lnTo>
                <a:lnTo>
                  <a:pt x="64" y="229"/>
                </a:lnTo>
                <a:lnTo>
                  <a:pt x="63" y="233"/>
                </a:lnTo>
                <a:lnTo>
                  <a:pt x="63" y="233"/>
                </a:lnTo>
                <a:lnTo>
                  <a:pt x="58" y="248"/>
                </a:lnTo>
                <a:lnTo>
                  <a:pt x="51" y="266"/>
                </a:lnTo>
                <a:lnTo>
                  <a:pt x="51" y="266"/>
                </a:lnTo>
                <a:lnTo>
                  <a:pt x="48" y="273"/>
                </a:lnTo>
                <a:lnTo>
                  <a:pt x="46" y="282"/>
                </a:lnTo>
                <a:lnTo>
                  <a:pt x="43" y="301"/>
                </a:lnTo>
                <a:lnTo>
                  <a:pt x="43" y="301"/>
                </a:lnTo>
                <a:lnTo>
                  <a:pt x="39" y="314"/>
                </a:lnTo>
                <a:lnTo>
                  <a:pt x="37" y="333"/>
                </a:lnTo>
                <a:lnTo>
                  <a:pt x="35" y="353"/>
                </a:lnTo>
                <a:lnTo>
                  <a:pt x="35" y="362"/>
                </a:lnTo>
                <a:lnTo>
                  <a:pt x="37" y="368"/>
                </a:lnTo>
                <a:lnTo>
                  <a:pt x="37" y="368"/>
                </a:lnTo>
                <a:lnTo>
                  <a:pt x="43" y="386"/>
                </a:lnTo>
                <a:lnTo>
                  <a:pt x="46" y="392"/>
                </a:lnTo>
                <a:lnTo>
                  <a:pt x="50" y="398"/>
                </a:lnTo>
                <a:lnTo>
                  <a:pt x="50" y="398"/>
                </a:lnTo>
                <a:lnTo>
                  <a:pt x="53" y="402"/>
                </a:lnTo>
                <a:lnTo>
                  <a:pt x="59" y="407"/>
                </a:lnTo>
                <a:lnTo>
                  <a:pt x="74" y="419"/>
                </a:lnTo>
                <a:lnTo>
                  <a:pt x="83" y="427"/>
                </a:lnTo>
                <a:lnTo>
                  <a:pt x="91" y="434"/>
                </a:lnTo>
                <a:lnTo>
                  <a:pt x="97" y="443"/>
                </a:lnTo>
                <a:lnTo>
                  <a:pt x="101" y="451"/>
                </a:lnTo>
                <a:lnTo>
                  <a:pt x="101" y="451"/>
                </a:lnTo>
                <a:lnTo>
                  <a:pt x="104" y="460"/>
                </a:lnTo>
                <a:lnTo>
                  <a:pt x="106" y="470"/>
                </a:lnTo>
                <a:lnTo>
                  <a:pt x="109" y="487"/>
                </a:lnTo>
                <a:lnTo>
                  <a:pt x="111" y="504"/>
                </a:lnTo>
                <a:lnTo>
                  <a:pt x="113" y="510"/>
                </a:lnTo>
                <a:lnTo>
                  <a:pt x="116" y="514"/>
                </a:lnTo>
                <a:lnTo>
                  <a:pt x="116" y="514"/>
                </a:lnTo>
                <a:lnTo>
                  <a:pt x="119" y="522"/>
                </a:lnTo>
                <a:lnTo>
                  <a:pt x="123" y="529"/>
                </a:lnTo>
                <a:lnTo>
                  <a:pt x="124" y="535"/>
                </a:lnTo>
                <a:lnTo>
                  <a:pt x="125" y="537"/>
                </a:lnTo>
                <a:lnTo>
                  <a:pt x="125" y="537"/>
                </a:lnTo>
                <a:lnTo>
                  <a:pt x="125" y="573"/>
                </a:lnTo>
                <a:lnTo>
                  <a:pt x="125" y="601"/>
                </a:lnTo>
                <a:lnTo>
                  <a:pt x="127" y="619"/>
                </a:lnTo>
                <a:lnTo>
                  <a:pt x="127" y="619"/>
                </a:lnTo>
                <a:lnTo>
                  <a:pt x="130" y="632"/>
                </a:lnTo>
                <a:lnTo>
                  <a:pt x="133" y="648"/>
                </a:lnTo>
                <a:lnTo>
                  <a:pt x="136" y="660"/>
                </a:lnTo>
                <a:lnTo>
                  <a:pt x="137" y="665"/>
                </a:lnTo>
                <a:lnTo>
                  <a:pt x="137" y="665"/>
                </a:lnTo>
                <a:lnTo>
                  <a:pt x="133" y="676"/>
                </a:lnTo>
                <a:lnTo>
                  <a:pt x="129" y="698"/>
                </a:lnTo>
                <a:lnTo>
                  <a:pt x="123" y="722"/>
                </a:lnTo>
                <a:lnTo>
                  <a:pt x="118" y="741"/>
                </a:lnTo>
                <a:lnTo>
                  <a:pt x="118" y="741"/>
                </a:lnTo>
                <a:lnTo>
                  <a:pt x="114" y="751"/>
                </a:lnTo>
                <a:lnTo>
                  <a:pt x="111" y="761"/>
                </a:lnTo>
                <a:lnTo>
                  <a:pt x="109" y="770"/>
                </a:lnTo>
                <a:lnTo>
                  <a:pt x="109" y="776"/>
                </a:lnTo>
                <a:lnTo>
                  <a:pt x="109" y="784"/>
                </a:lnTo>
                <a:lnTo>
                  <a:pt x="109" y="784"/>
                </a:lnTo>
                <a:lnTo>
                  <a:pt x="113" y="846"/>
                </a:lnTo>
                <a:lnTo>
                  <a:pt x="117" y="881"/>
                </a:lnTo>
                <a:lnTo>
                  <a:pt x="119" y="894"/>
                </a:lnTo>
                <a:lnTo>
                  <a:pt x="122" y="902"/>
                </a:lnTo>
                <a:lnTo>
                  <a:pt x="122" y="902"/>
                </a:lnTo>
                <a:lnTo>
                  <a:pt x="127" y="920"/>
                </a:lnTo>
                <a:lnTo>
                  <a:pt x="133" y="945"/>
                </a:lnTo>
                <a:lnTo>
                  <a:pt x="140" y="978"/>
                </a:lnTo>
                <a:lnTo>
                  <a:pt x="140" y="978"/>
                </a:lnTo>
                <a:lnTo>
                  <a:pt x="132" y="1033"/>
                </a:lnTo>
                <a:lnTo>
                  <a:pt x="125" y="1092"/>
                </a:lnTo>
                <a:lnTo>
                  <a:pt x="125" y="1092"/>
                </a:lnTo>
                <a:lnTo>
                  <a:pt x="124" y="1099"/>
                </a:lnTo>
                <a:lnTo>
                  <a:pt x="123" y="1113"/>
                </a:lnTo>
                <a:lnTo>
                  <a:pt x="124" y="1121"/>
                </a:lnTo>
                <a:lnTo>
                  <a:pt x="126" y="1129"/>
                </a:lnTo>
                <a:lnTo>
                  <a:pt x="130" y="1136"/>
                </a:lnTo>
                <a:lnTo>
                  <a:pt x="137" y="1142"/>
                </a:lnTo>
                <a:lnTo>
                  <a:pt x="137" y="1142"/>
                </a:lnTo>
                <a:lnTo>
                  <a:pt x="140" y="1144"/>
                </a:lnTo>
                <a:lnTo>
                  <a:pt x="145" y="1146"/>
                </a:lnTo>
                <a:lnTo>
                  <a:pt x="157" y="1149"/>
                </a:lnTo>
                <a:lnTo>
                  <a:pt x="170" y="1150"/>
                </a:lnTo>
                <a:lnTo>
                  <a:pt x="184" y="1151"/>
                </a:lnTo>
                <a:lnTo>
                  <a:pt x="209" y="1150"/>
                </a:lnTo>
                <a:lnTo>
                  <a:pt x="224" y="1149"/>
                </a:lnTo>
                <a:lnTo>
                  <a:pt x="224" y="1149"/>
                </a:lnTo>
                <a:lnTo>
                  <a:pt x="234" y="1148"/>
                </a:lnTo>
                <a:lnTo>
                  <a:pt x="241" y="1144"/>
                </a:lnTo>
                <a:lnTo>
                  <a:pt x="244" y="1143"/>
                </a:lnTo>
                <a:lnTo>
                  <a:pt x="247" y="1141"/>
                </a:lnTo>
                <a:lnTo>
                  <a:pt x="249" y="1137"/>
                </a:lnTo>
                <a:lnTo>
                  <a:pt x="250" y="1133"/>
                </a:lnTo>
                <a:lnTo>
                  <a:pt x="250" y="1133"/>
                </a:lnTo>
                <a:lnTo>
                  <a:pt x="252" y="1118"/>
                </a:lnTo>
                <a:lnTo>
                  <a:pt x="252" y="1111"/>
                </a:lnTo>
                <a:lnTo>
                  <a:pt x="252" y="1111"/>
                </a:lnTo>
                <a:lnTo>
                  <a:pt x="252" y="1103"/>
                </a:lnTo>
                <a:lnTo>
                  <a:pt x="254" y="1095"/>
                </a:lnTo>
                <a:lnTo>
                  <a:pt x="271" y="1057"/>
                </a:lnTo>
                <a:lnTo>
                  <a:pt x="271" y="1057"/>
                </a:lnTo>
                <a:lnTo>
                  <a:pt x="276" y="1076"/>
                </a:lnTo>
                <a:lnTo>
                  <a:pt x="280" y="1091"/>
                </a:lnTo>
                <a:lnTo>
                  <a:pt x="281" y="1104"/>
                </a:lnTo>
                <a:lnTo>
                  <a:pt x="281" y="1104"/>
                </a:lnTo>
                <a:lnTo>
                  <a:pt x="281" y="1112"/>
                </a:lnTo>
                <a:lnTo>
                  <a:pt x="283" y="1122"/>
                </a:lnTo>
                <a:lnTo>
                  <a:pt x="287" y="1131"/>
                </a:lnTo>
                <a:lnTo>
                  <a:pt x="289" y="1133"/>
                </a:lnTo>
                <a:lnTo>
                  <a:pt x="291" y="1136"/>
                </a:lnTo>
                <a:lnTo>
                  <a:pt x="291" y="1136"/>
                </a:lnTo>
                <a:lnTo>
                  <a:pt x="298" y="1138"/>
                </a:lnTo>
                <a:lnTo>
                  <a:pt x="313" y="1141"/>
                </a:lnTo>
                <a:lnTo>
                  <a:pt x="353" y="1145"/>
                </a:lnTo>
                <a:lnTo>
                  <a:pt x="373" y="1146"/>
                </a:lnTo>
                <a:lnTo>
                  <a:pt x="392" y="1146"/>
                </a:lnTo>
                <a:lnTo>
                  <a:pt x="406" y="1144"/>
                </a:lnTo>
                <a:lnTo>
                  <a:pt x="409" y="1143"/>
                </a:lnTo>
                <a:lnTo>
                  <a:pt x="412" y="1142"/>
                </a:lnTo>
                <a:lnTo>
                  <a:pt x="412" y="1142"/>
                </a:lnTo>
                <a:lnTo>
                  <a:pt x="415" y="1133"/>
                </a:lnTo>
                <a:lnTo>
                  <a:pt x="416" y="1128"/>
                </a:lnTo>
                <a:lnTo>
                  <a:pt x="415" y="1123"/>
                </a:lnTo>
                <a:lnTo>
                  <a:pt x="412" y="1119"/>
                </a:lnTo>
                <a:lnTo>
                  <a:pt x="412" y="1119"/>
                </a:lnTo>
                <a:lnTo>
                  <a:pt x="403" y="1108"/>
                </a:lnTo>
                <a:lnTo>
                  <a:pt x="400" y="1099"/>
                </a:lnTo>
                <a:lnTo>
                  <a:pt x="396" y="1092"/>
                </a:lnTo>
                <a:lnTo>
                  <a:pt x="396" y="1092"/>
                </a:lnTo>
                <a:lnTo>
                  <a:pt x="395" y="1084"/>
                </a:lnTo>
                <a:lnTo>
                  <a:pt x="395" y="1075"/>
                </a:lnTo>
                <a:lnTo>
                  <a:pt x="395" y="1065"/>
                </a:lnTo>
                <a:lnTo>
                  <a:pt x="395" y="1065"/>
                </a:lnTo>
                <a:lnTo>
                  <a:pt x="412" y="1069"/>
                </a:lnTo>
                <a:lnTo>
                  <a:pt x="427" y="1071"/>
                </a:lnTo>
                <a:lnTo>
                  <a:pt x="444" y="1072"/>
                </a:lnTo>
                <a:lnTo>
                  <a:pt x="444" y="1072"/>
                </a:lnTo>
                <a:lnTo>
                  <a:pt x="451" y="1071"/>
                </a:lnTo>
                <a:lnTo>
                  <a:pt x="459" y="1070"/>
                </a:lnTo>
                <a:lnTo>
                  <a:pt x="474" y="1065"/>
                </a:lnTo>
                <a:lnTo>
                  <a:pt x="491" y="1058"/>
                </a:lnTo>
                <a:lnTo>
                  <a:pt x="491" y="1058"/>
                </a:lnTo>
                <a:lnTo>
                  <a:pt x="494" y="1066"/>
                </a:lnTo>
                <a:lnTo>
                  <a:pt x="504" y="1086"/>
                </a:lnTo>
                <a:lnTo>
                  <a:pt x="510" y="1098"/>
                </a:lnTo>
                <a:lnTo>
                  <a:pt x="517" y="1109"/>
                </a:lnTo>
                <a:lnTo>
                  <a:pt x="525" y="1117"/>
                </a:lnTo>
                <a:lnTo>
                  <a:pt x="528" y="1121"/>
                </a:lnTo>
                <a:lnTo>
                  <a:pt x="532" y="1123"/>
                </a:lnTo>
                <a:lnTo>
                  <a:pt x="532" y="1123"/>
                </a:lnTo>
                <a:lnTo>
                  <a:pt x="541" y="1126"/>
                </a:lnTo>
                <a:lnTo>
                  <a:pt x="554" y="1129"/>
                </a:lnTo>
                <a:lnTo>
                  <a:pt x="570" y="1130"/>
                </a:lnTo>
                <a:lnTo>
                  <a:pt x="586" y="1131"/>
                </a:lnTo>
                <a:lnTo>
                  <a:pt x="602" y="1131"/>
                </a:lnTo>
                <a:lnTo>
                  <a:pt x="616" y="1131"/>
                </a:lnTo>
                <a:lnTo>
                  <a:pt x="628" y="1130"/>
                </a:lnTo>
                <a:lnTo>
                  <a:pt x="636" y="1128"/>
                </a:lnTo>
                <a:lnTo>
                  <a:pt x="636" y="1128"/>
                </a:lnTo>
                <a:lnTo>
                  <a:pt x="649" y="1123"/>
                </a:lnTo>
                <a:lnTo>
                  <a:pt x="662" y="1117"/>
                </a:lnTo>
                <a:lnTo>
                  <a:pt x="666" y="1115"/>
                </a:lnTo>
                <a:lnTo>
                  <a:pt x="670" y="1111"/>
                </a:lnTo>
                <a:lnTo>
                  <a:pt x="670" y="1110"/>
                </a:lnTo>
                <a:lnTo>
                  <a:pt x="670" y="1108"/>
                </a:lnTo>
                <a:lnTo>
                  <a:pt x="666" y="1104"/>
                </a:lnTo>
                <a:lnTo>
                  <a:pt x="666" y="1104"/>
                </a:lnTo>
                <a:lnTo>
                  <a:pt x="659" y="1099"/>
                </a:lnTo>
                <a:lnTo>
                  <a:pt x="653" y="1095"/>
                </a:lnTo>
                <a:lnTo>
                  <a:pt x="649" y="1087"/>
                </a:lnTo>
                <a:lnTo>
                  <a:pt x="643" y="1073"/>
                </a:lnTo>
                <a:lnTo>
                  <a:pt x="643" y="1073"/>
                </a:lnTo>
                <a:lnTo>
                  <a:pt x="631" y="1043"/>
                </a:lnTo>
                <a:lnTo>
                  <a:pt x="624" y="1026"/>
                </a:lnTo>
                <a:lnTo>
                  <a:pt x="613" y="1006"/>
                </a:lnTo>
                <a:lnTo>
                  <a:pt x="613" y="1006"/>
                </a:lnTo>
                <a:lnTo>
                  <a:pt x="589" y="960"/>
                </a:lnTo>
                <a:lnTo>
                  <a:pt x="563" y="914"/>
                </a:lnTo>
                <a:lnTo>
                  <a:pt x="563" y="914"/>
                </a:lnTo>
                <a:lnTo>
                  <a:pt x="549" y="887"/>
                </a:lnTo>
                <a:lnTo>
                  <a:pt x="534" y="859"/>
                </a:lnTo>
                <a:lnTo>
                  <a:pt x="519" y="825"/>
                </a:lnTo>
                <a:lnTo>
                  <a:pt x="519" y="825"/>
                </a:lnTo>
                <a:lnTo>
                  <a:pt x="507" y="773"/>
                </a:lnTo>
                <a:lnTo>
                  <a:pt x="507" y="773"/>
                </a:lnTo>
                <a:lnTo>
                  <a:pt x="512" y="766"/>
                </a:lnTo>
                <a:lnTo>
                  <a:pt x="514" y="759"/>
                </a:lnTo>
                <a:lnTo>
                  <a:pt x="517" y="751"/>
                </a:lnTo>
                <a:lnTo>
                  <a:pt x="517" y="751"/>
                </a:lnTo>
                <a:lnTo>
                  <a:pt x="517" y="740"/>
                </a:lnTo>
                <a:lnTo>
                  <a:pt x="517" y="736"/>
                </a:lnTo>
                <a:lnTo>
                  <a:pt x="517" y="736"/>
                </a:lnTo>
                <a:lnTo>
                  <a:pt x="520" y="735"/>
                </a:lnTo>
                <a:lnTo>
                  <a:pt x="528" y="734"/>
                </a:lnTo>
                <a:lnTo>
                  <a:pt x="534" y="731"/>
                </a:lnTo>
                <a:lnTo>
                  <a:pt x="540" y="728"/>
                </a:lnTo>
                <a:lnTo>
                  <a:pt x="546" y="723"/>
                </a:lnTo>
                <a:lnTo>
                  <a:pt x="551" y="717"/>
                </a:lnTo>
                <a:lnTo>
                  <a:pt x="551" y="717"/>
                </a:lnTo>
                <a:lnTo>
                  <a:pt x="556" y="710"/>
                </a:lnTo>
                <a:lnTo>
                  <a:pt x="559" y="702"/>
                </a:lnTo>
                <a:lnTo>
                  <a:pt x="564" y="684"/>
                </a:lnTo>
                <a:lnTo>
                  <a:pt x="569" y="660"/>
                </a:lnTo>
                <a:lnTo>
                  <a:pt x="569" y="660"/>
                </a:lnTo>
                <a:lnTo>
                  <a:pt x="571" y="644"/>
                </a:lnTo>
                <a:lnTo>
                  <a:pt x="572" y="635"/>
                </a:lnTo>
                <a:lnTo>
                  <a:pt x="570" y="626"/>
                </a:lnTo>
                <a:lnTo>
                  <a:pt x="570" y="626"/>
                </a:lnTo>
                <a:lnTo>
                  <a:pt x="564" y="606"/>
                </a:lnTo>
                <a:lnTo>
                  <a:pt x="559" y="588"/>
                </a:lnTo>
                <a:lnTo>
                  <a:pt x="559" y="588"/>
                </a:lnTo>
                <a:lnTo>
                  <a:pt x="557" y="576"/>
                </a:lnTo>
                <a:lnTo>
                  <a:pt x="557" y="571"/>
                </a:lnTo>
                <a:lnTo>
                  <a:pt x="558" y="566"/>
                </a:lnTo>
                <a:lnTo>
                  <a:pt x="558" y="566"/>
                </a:lnTo>
                <a:lnTo>
                  <a:pt x="560" y="562"/>
                </a:lnTo>
                <a:lnTo>
                  <a:pt x="565" y="556"/>
                </a:lnTo>
                <a:lnTo>
                  <a:pt x="567" y="547"/>
                </a:lnTo>
                <a:lnTo>
                  <a:pt x="567" y="544"/>
                </a:lnTo>
                <a:lnTo>
                  <a:pt x="567" y="540"/>
                </a:lnTo>
                <a:lnTo>
                  <a:pt x="567" y="540"/>
                </a:lnTo>
                <a:lnTo>
                  <a:pt x="561" y="525"/>
                </a:lnTo>
                <a:lnTo>
                  <a:pt x="551" y="503"/>
                </a:lnTo>
                <a:lnTo>
                  <a:pt x="540" y="480"/>
                </a:lnTo>
                <a:lnTo>
                  <a:pt x="532" y="465"/>
                </a:lnTo>
                <a:lnTo>
                  <a:pt x="532" y="465"/>
                </a:lnTo>
                <a:lnTo>
                  <a:pt x="519" y="440"/>
                </a:lnTo>
                <a:lnTo>
                  <a:pt x="508" y="419"/>
                </a:lnTo>
                <a:lnTo>
                  <a:pt x="508" y="419"/>
                </a:lnTo>
                <a:lnTo>
                  <a:pt x="495" y="395"/>
                </a:lnTo>
                <a:lnTo>
                  <a:pt x="481" y="386"/>
                </a:lnTo>
                <a:lnTo>
                  <a:pt x="445" y="371"/>
                </a:lnTo>
                <a:lnTo>
                  <a:pt x="432" y="364"/>
                </a:lnTo>
                <a:lnTo>
                  <a:pt x="432" y="364"/>
                </a:lnTo>
                <a:lnTo>
                  <a:pt x="431" y="364"/>
                </a:lnTo>
                <a:lnTo>
                  <a:pt x="429" y="362"/>
                </a:lnTo>
                <a:lnTo>
                  <a:pt x="428" y="359"/>
                </a:lnTo>
                <a:lnTo>
                  <a:pt x="427" y="351"/>
                </a:lnTo>
                <a:lnTo>
                  <a:pt x="427" y="351"/>
                </a:lnTo>
                <a:lnTo>
                  <a:pt x="425" y="339"/>
                </a:lnTo>
                <a:lnTo>
                  <a:pt x="421" y="327"/>
                </a:lnTo>
                <a:lnTo>
                  <a:pt x="418" y="314"/>
                </a:lnTo>
                <a:lnTo>
                  <a:pt x="423" y="308"/>
                </a:lnTo>
                <a:lnTo>
                  <a:pt x="423" y="308"/>
                </a:lnTo>
                <a:lnTo>
                  <a:pt x="427" y="311"/>
                </a:lnTo>
                <a:lnTo>
                  <a:pt x="432" y="313"/>
                </a:lnTo>
                <a:lnTo>
                  <a:pt x="436" y="313"/>
                </a:lnTo>
                <a:lnTo>
                  <a:pt x="436" y="313"/>
                </a:lnTo>
                <a:lnTo>
                  <a:pt x="446" y="309"/>
                </a:lnTo>
                <a:lnTo>
                  <a:pt x="459" y="302"/>
                </a:lnTo>
                <a:lnTo>
                  <a:pt x="471" y="295"/>
                </a:lnTo>
                <a:lnTo>
                  <a:pt x="474" y="292"/>
                </a:lnTo>
                <a:lnTo>
                  <a:pt x="475" y="288"/>
                </a:lnTo>
                <a:lnTo>
                  <a:pt x="475" y="288"/>
                </a:lnTo>
                <a:lnTo>
                  <a:pt x="475" y="282"/>
                </a:lnTo>
                <a:lnTo>
                  <a:pt x="475" y="281"/>
                </a:lnTo>
                <a:lnTo>
                  <a:pt x="475" y="281"/>
                </a:lnTo>
                <a:lnTo>
                  <a:pt x="491" y="253"/>
                </a:lnTo>
                <a:lnTo>
                  <a:pt x="500" y="230"/>
                </a:lnTo>
                <a:lnTo>
                  <a:pt x="505" y="220"/>
                </a:lnTo>
                <a:lnTo>
                  <a:pt x="506" y="213"/>
                </a:lnTo>
                <a:lnTo>
                  <a:pt x="506" y="213"/>
                </a:lnTo>
                <a:lnTo>
                  <a:pt x="508" y="197"/>
                </a:lnTo>
                <a:lnTo>
                  <a:pt x="508" y="181"/>
                </a:lnTo>
                <a:lnTo>
                  <a:pt x="507" y="171"/>
                </a:lnTo>
                <a:lnTo>
                  <a:pt x="506" y="163"/>
                </a:lnTo>
                <a:lnTo>
                  <a:pt x="503" y="155"/>
                </a:lnTo>
                <a:lnTo>
                  <a:pt x="499" y="148"/>
                </a:lnTo>
                <a:lnTo>
                  <a:pt x="499" y="148"/>
                </a:lnTo>
                <a:lnTo>
                  <a:pt x="490" y="136"/>
                </a:lnTo>
                <a:lnTo>
                  <a:pt x="481" y="127"/>
                </a:lnTo>
                <a:lnTo>
                  <a:pt x="472" y="120"/>
                </a:lnTo>
                <a:lnTo>
                  <a:pt x="472" y="120"/>
                </a:lnTo>
                <a:lnTo>
                  <a:pt x="466" y="115"/>
                </a:lnTo>
                <a:lnTo>
                  <a:pt x="451" y="104"/>
                </a:lnTo>
                <a:lnTo>
                  <a:pt x="440" y="99"/>
                </a:lnTo>
                <a:lnTo>
                  <a:pt x="429" y="95"/>
                </a:lnTo>
                <a:lnTo>
                  <a:pt x="416" y="91"/>
                </a:lnTo>
                <a:lnTo>
                  <a:pt x="403" y="90"/>
                </a:lnTo>
                <a:lnTo>
                  <a:pt x="403" y="90"/>
                </a:lnTo>
                <a:lnTo>
                  <a:pt x="398" y="90"/>
                </a:lnTo>
                <a:lnTo>
                  <a:pt x="390" y="91"/>
                </a:lnTo>
                <a:lnTo>
                  <a:pt x="379" y="95"/>
                </a:lnTo>
                <a:lnTo>
                  <a:pt x="368" y="101"/>
                </a:lnTo>
                <a:lnTo>
                  <a:pt x="359" y="108"/>
                </a:lnTo>
                <a:lnTo>
                  <a:pt x="350" y="115"/>
                </a:lnTo>
                <a:lnTo>
                  <a:pt x="343" y="122"/>
                </a:lnTo>
                <a:lnTo>
                  <a:pt x="335" y="132"/>
                </a:lnTo>
                <a:lnTo>
                  <a:pt x="335" y="132"/>
                </a:lnTo>
                <a:lnTo>
                  <a:pt x="330" y="141"/>
                </a:lnTo>
                <a:lnTo>
                  <a:pt x="324" y="151"/>
                </a:lnTo>
                <a:lnTo>
                  <a:pt x="320" y="164"/>
                </a:lnTo>
                <a:lnTo>
                  <a:pt x="320" y="164"/>
                </a:lnTo>
                <a:lnTo>
                  <a:pt x="317" y="164"/>
                </a:lnTo>
                <a:lnTo>
                  <a:pt x="315" y="163"/>
                </a:lnTo>
                <a:lnTo>
                  <a:pt x="313" y="164"/>
                </a:lnTo>
                <a:lnTo>
                  <a:pt x="313" y="164"/>
                </a:lnTo>
                <a:lnTo>
                  <a:pt x="310" y="169"/>
                </a:lnTo>
                <a:lnTo>
                  <a:pt x="308" y="177"/>
                </a:lnTo>
                <a:lnTo>
                  <a:pt x="303" y="194"/>
                </a:lnTo>
                <a:lnTo>
                  <a:pt x="303" y="194"/>
                </a:lnTo>
                <a:lnTo>
                  <a:pt x="297" y="207"/>
                </a:lnTo>
                <a:lnTo>
                  <a:pt x="295" y="213"/>
                </a:lnTo>
                <a:lnTo>
                  <a:pt x="295" y="216"/>
                </a:lnTo>
                <a:lnTo>
                  <a:pt x="295" y="216"/>
                </a:lnTo>
                <a:lnTo>
                  <a:pt x="296" y="219"/>
                </a:lnTo>
                <a:lnTo>
                  <a:pt x="297" y="220"/>
                </a:lnTo>
                <a:lnTo>
                  <a:pt x="298" y="221"/>
                </a:lnTo>
                <a:lnTo>
                  <a:pt x="298" y="221"/>
                </a:lnTo>
                <a:lnTo>
                  <a:pt x="300" y="230"/>
                </a:lnTo>
                <a:lnTo>
                  <a:pt x="300" y="240"/>
                </a:lnTo>
                <a:lnTo>
                  <a:pt x="298" y="248"/>
                </a:lnTo>
                <a:lnTo>
                  <a:pt x="298" y="248"/>
                </a:lnTo>
                <a:lnTo>
                  <a:pt x="296" y="259"/>
                </a:lnTo>
                <a:lnTo>
                  <a:pt x="294" y="269"/>
                </a:lnTo>
                <a:lnTo>
                  <a:pt x="289" y="283"/>
                </a:lnTo>
                <a:lnTo>
                  <a:pt x="289" y="283"/>
                </a:lnTo>
                <a:lnTo>
                  <a:pt x="271" y="295"/>
                </a:lnTo>
                <a:lnTo>
                  <a:pt x="258" y="305"/>
                </a:lnTo>
                <a:lnTo>
                  <a:pt x="250" y="308"/>
                </a:lnTo>
                <a:lnTo>
                  <a:pt x="250" y="308"/>
                </a:lnTo>
                <a:lnTo>
                  <a:pt x="245" y="308"/>
                </a:lnTo>
                <a:lnTo>
                  <a:pt x="238" y="307"/>
                </a:lnTo>
                <a:lnTo>
                  <a:pt x="231" y="306"/>
                </a:lnTo>
                <a:lnTo>
                  <a:pt x="229" y="307"/>
                </a:lnTo>
                <a:lnTo>
                  <a:pt x="225" y="307"/>
                </a:lnTo>
                <a:lnTo>
                  <a:pt x="225" y="307"/>
                </a:lnTo>
                <a:lnTo>
                  <a:pt x="221" y="311"/>
                </a:lnTo>
                <a:lnTo>
                  <a:pt x="217" y="314"/>
                </a:lnTo>
                <a:lnTo>
                  <a:pt x="214" y="319"/>
                </a:lnTo>
                <a:lnTo>
                  <a:pt x="170" y="298"/>
                </a:lnTo>
                <a:lnTo>
                  <a:pt x="170" y="298"/>
                </a:lnTo>
                <a:lnTo>
                  <a:pt x="171" y="290"/>
                </a:lnTo>
                <a:lnTo>
                  <a:pt x="170" y="285"/>
                </a:lnTo>
                <a:lnTo>
                  <a:pt x="169" y="279"/>
                </a:lnTo>
                <a:lnTo>
                  <a:pt x="169" y="279"/>
                </a:lnTo>
                <a:lnTo>
                  <a:pt x="156" y="260"/>
                </a:lnTo>
                <a:lnTo>
                  <a:pt x="156" y="260"/>
                </a:lnTo>
                <a:lnTo>
                  <a:pt x="151" y="255"/>
                </a:lnTo>
                <a:lnTo>
                  <a:pt x="150" y="254"/>
                </a:lnTo>
                <a:lnTo>
                  <a:pt x="147" y="248"/>
                </a:lnTo>
                <a:lnTo>
                  <a:pt x="147" y="248"/>
                </a:lnTo>
                <a:lnTo>
                  <a:pt x="144" y="240"/>
                </a:lnTo>
                <a:lnTo>
                  <a:pt x="139" y="232"/>
                </a:lnTo>
                <a:lnTo>
                  <a:pt x="133" y="222"/>
                </a:lnTo>
                <a:lnTo>
                  <a:pt x="133" y="222"/>
                </a:lnTo>
                <a:lnTo>
                  <a:pt x="133" y="193"/>
                </a:lnTo>
                <a:lnTo>
                  <a:pt x="133" y="147"/>
                </a:lnTo>
                <a:lnTo>
                  <a:pt x="133" y="147"/>
                </a:lnTo>
                <a:lnTo>
                  <a:pt x="132" y="130"/>
                </a:lnTo>
                <a:lnTo>
                  <a:pt x="131" y="112"/>
                </a:lnTo>
                <a:lnTo>
                  <a:pt x="127" y="97"/>
                </a:lnTo>
                <a:lnTo>
                  <a:pt x="125" y="90"/>
                </a:lnTo>
                <a:lnTo>
                  <a:pt x="123" y="85"/>
                </a:lnTo>
                <a:lnTo>
                  <a:pt x="123" y="85"/>
                </a:lnTo>
                <a:lnTo>
                  <a:pt x="114" y="76"/>
                </a:lnTo>
                <a:lnTo>
                  <a:pt x="105" y="66"/>
                </a:lnTo>
                <a:lnTo>
                  <a:pt x="96" y="59"/>
                </a:lnTo>
                <a:lnTo>
                  <a:pt x="92" y="55"/>
                </a:lnTo>
                <a:lnTo>
                  <a:pt x="92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B316A04-24AA-4E1A-8E97-734C4DE6DC26}"/>
              </a:ext>
            </a:extLst>
          </p:cNvPr>
          <p:cNvSpPr>
            <a:spLocks noEditPoints="1"/>
          </p:cNvSpPr>
          <p:nvPr/>
        </p:nvSpPr>
        <p:spPr bwMode="auto">
          <a:xfrm>
            <a:off x="8415793" y="2708918"/>
            <a:ext cx="622355" cy="1701895"/>
          </a:xfrm>
          <a:custGeom>
            <a:avLst/>
            <a:gdLst>
              <a:gd name="T0" fmla="*/ 128 w 471"/>
              <a:gd name="T1" fmla="*/ 75 h 1288"/>
              <a:gd name="T2" fmla="*/ 99 w 471"/>
              <a:gd name="T3" fmla="*/ 76 h 1288"/>
              <a:gd name="T4" fmla="*/ 59 w 471"/>
              <a:gd name="T5" fmla="*/ 103 h 1288"/>
              <a:gd name="T6" fmla="*/ 24 w 471"/>
              <a:gd name="T7" fmla="*/ 157 h 1288"/>
              <a:gd name="T8" fmla="*/ 20 w 471"/>
              <a:gd name="T9" fmla="*/ 232 h 1288"/>
              <a:gd name="T10" fmla="*/ 52 w 471"/>
              <a:gd name="T11" fmla="*/ 271 h 1288"/>
              <a:gd name="T12" fmla="*/ 52 w 471"/>
              <a:gd name="T13" fmla="*/ 309 h 1288"/>
              <a:gd name="T14" fmla="*/ 64 w 471"/>
              <a:gd name="T15" fmla="*/ 566 h 1288"/>
              <a:gd name="T16" fmla="*/ 39 w 471"/>
              <a:gd name="T17" fmla="*/ 715 h 1288"/>
              <a:gd name="T18" fmla="*/ 47 w 471"/>
              <a:gd name="T19" fmla="*/ 765 h 1288"/>
              <a:gd name="T20" fmla="*/ 45 w 471"/>
              <a:gd name="T21" fmla="*/ 972 h 1288"/>
              <a:gd name="T22" fmla="*/ 14 w 471"/>
              <a:gd name="T23" fmla="*/ 1137 h 1288"/>
              <a:gd name="T24" fmla="*/ 2 w 471"/>
              <a:gd name="T25" fmla="*/ 1231 h 1288"/>
              <a:gd name="T26" fmla="*/ 9 w 471"/>
              <a:gd name="T27" fmla="*/ 1269 h 1288"/>
              <a:gd name="T28" fmla="*/ 83 w 471"/>
              <a:gd name="T29" fmla="*/ 1268 h 1288"/>
              <a:gd name="T30" fmla="*/ 115 w 471"/>
              <a:gd name="T31" fmla="*/ 1276 h 1288"/>
              <a:gd name="T32" fmla="*/ 131 w 471"/>
              <a:gd name="T33" fmla="*/ 1285 h 1288"/>
              <a:gd name="T34" fmla="*/ 207 w 471"/>
              <a:gd name="T35" fmla="*/ 1282 h 1288"/>
              <a:gd name="T36" fmla="*/ 281 w 471"/>
              <a:gd name="T37" fmla="*/ 1280 h 1288"/>
              <a:gd name="T38" fmla="*/ 333 w 471"/>
              <a:gd name="T39" fmla="*/ 1247 h 1288"/>
              <a:gd name="T40" fmla="*/ 287 w 471"/>
              <a:gd name="T41" fmla="*/ 1221 h 1288"/>
              <a:gd name="T42" fmla="*/ 230 w 471"/>
              <a:gd name="T43" fmla="*/ 1186 h 1288"/>
              <a:gd name="T44" fmla="*/ 225 w 471"/>
              <a:gd name="T45" fmla="*/ 1072 h 1288"/>
              <a:gd name="T46" fmla="*/ 243 w 471"/>
              <a:gd name="T47" fmla="*/ 924 h 1288"/>
              <a:gd name="T48" fmla="*/ 270 w 471"/>
              <a:gd name="T49" fmla="*/ 713 h 1288"/>
              <a:gd name="T50" fmla="*/ 308 w 471"/>
              <a:gd name="T51" fmla="*/ 593 h 1288"/>
              <a:gd name="T52" fmla="*/ 403 w 471"/>
              <a:gd name="T53" fmla="*/ 345 h 1288"/>
              <a:gd name="T54" fmla="*/ 433 w 471"/>
              <a:gd name="T55" fmla="*/ 315 h 1288"/>
              <a:gd name="T56" fmla="*/ 463 w 471"/>
              <a:gd name="T57" fmla="*/ 258 h 1288"/>
              <a:gd name="T58" fmla="*/ 471 w 471"/>
              <a:gd name="T59" fmla="*/ 157 h 1288"/>
              <a:gd name="T60" fmla="*/ 449 w 471"/>
              <a:gd name="T61" fmla="*/ 113 h 1288"/>
              <a:gd name="T62" fmla="*/ 444 w 471"/>
              <a:gd name="T63" fmla="*/ 85 h 1288"/>
              <a:gd name="T64" fmla="*/ 399 w 471"/>
              <a:gd name="T65" fmla="*/ 0 h 1288"/>
              <a:gd name="T66" fmla="*/ 346 w 471"/>
              <a:gd name="T67" fmla="*/ 119 h 1288"/>
              <a:gd name="T68" fmla="*/ 361 w 471"/>
              <a:gd name="T69" fmla="*/ 131 h 1288"/>
              <a:gd name="T70" fmla="*/ 321 w 471"/>
              <a:gd name="T71" fmla="*/ 173 h 1288"/>
              <a:gd name="T72" fmla="*/ 274 w 471"/>
              <a:gd name="T73" fmla="*/ 209 h 1288"/>
              <a:gd name="T74" fmla="*/ 241 w 471"/>
              <a:gd name="T75" fmla="*/ 248 h 1288"/>
              <a:gd name="T76" fmla="*/ 181 w 471"/>
              <a:gd name="T77" fmla="*/ 256 h 1288"/>
              <a:gd name="T78" fmla="*/ 174 w 471"/>
              <a:gd name="T79" fmla="*/ 235 h 1288"/>
              <a:gd name="T80" fmla="*/ 201 w 471"/>
              <a:gd name="T81" fmla="*/ 215 h 1288"/>
              <a:gd name="T82" fmla="*/ 203 w 471"/>
              <a:gd name="T83" fmla="*/ 181 h 1288"/>
              <a:gd name="T84" fmla="*/ 201 w 471"/>
              <a:gd name="T85" fmla="*/ 151 h 1288"/>
              <a:gd name="T86" fmla="*/ 193 w 471"/>
              <a:gd name="T87" fmla="*/ 144 h 1288"/>
              <a:gd name="T88" fmla="*/ 172 w 471"/>
              <a:gd name="T89" fmla="*/ 108 h 1288"/>
              <a:gd name="T90" fmla="*/ 141 w 471"/>
              <a:gd name="T91" fmla="*/ 92 h 1288"/>
              <a:gd name="T92" fmla="*/ 133 w 471"/>
              <a:gd name="T93" fmla="*/ 986 h 1288"/>
              <a:gd name="T94" fmla="*/ 133 w 471"/>
              <a:gd name="T95" fmla="*/ 1000 h 1288"/>
              <a:gd name="T96" fmla="*/ 124 w 471"/>
              <a:gd name="T97" fmla="*/ 1208 h 1288"/>
              <a:gd name="T98" fmla="*/ 92 w 471"/>
              <a:gd name="T99" fmla="*/ 1189 h 1288"/>
              <a:gd name="T100" fmla="*/ 86 w 471"/>
              <a:gd name="T101" fmla="*/ 1162 h 1288"/>
              <a:gd name="T102" fmla="*/ 115 w 471"/>
              <a:gd name="T103" fmla="*/ 1082 h 1288"/>
              <a:gd name="T104" fmla="*/ 133 w 471"/>
              <a:gd name="T105" fmla="*/ 986 h 1288"/>
              <a:gd name="T106" fmla="*/ 425 w 471"/>
              <a:gd name="T107" fmla="*/ 208 h 1288"/>
              <a:gd name="T108" fmla="*/ 388 w 471"/>
              <a:gd name="T109" fmla="*/ 269 h 1288"/>
              <a:gd name="T110" fmla="*/ 352 w 471"/>
              <a:gd name="T111" fmla="*/ 278 h 1288"/>
              <a:gd name="T112" fmla="*/ 307 w 471"/>
              <a:gd name="T113" fmla="*/ 274 h 1288"/>
              <a:gd name="T114" fmla="*/ 347 w 471"/>
              <a:gd name="T115" fmla="*/ 218 h 1288"/>
              <a:gd name="T116" fmla="*/ 360 w 471"/>
              <a:gd name="T117" fmla="*/ 186 h 1288"/>
              <a:gd name="T118" fmla="*/ 398 w 471"/>
              <a:gd name="T119" fmla="*/ 154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1" h="1288">
                <a:moveTo>
                  <a:pt x="133" y="89"/>
                </a:moveTo>
                <a:lnTo>
                  <a:pt x="133" y="89"/>
                </a:lnTo>
                <a:lnTo>
                  <a:pt x="133" y="86"/>
                </a:lnTo>
                <a:lnTo>
                  <a:pt x="131" y="80"/>
                </a:lnTo>
                <a:lnTo>
                  <a:pt x="130" y="77"/>
                </a:lnTo>
                <a:lnTo>
                  <a:pt x="128" y="75"/>
                </a:lnTo>
                <a:lnTo>
                  <a:pt x="124" y="73"/>
                </a:lnTo>
                <a:lnTo>
                  <a:pt x="120" y="71"/>
                </a:lnTo>
                <a:lnTo>
                  <a:pt x="120" y="71"/>
                </a:lnTo>
                <a:lnTo>
                  <a:pt x="115" y="71"/>
                </a:lnTo>
                <a:lnTo>
                  <a:pt x="109" y="73"/>
                </a:lnTo>
                <a:lnTo>
                  <a:pt x="99" y="76"/>
                </a:lnTo>
                <a:lnTo>
                  <a:pt x="90" y="82"/>
                </a:lnTo>
                <a:lnTo>
                  <a:pt x="83" y="89"/>
                </a:lnTo>
                <a:lnTo>
                  <a:pt x="83" y="89"/>
                </a:lnTo>
                <a:lnTo>
                  <a:pt x="78" y="92"/>
                </a:lnTo>
                <a:lnTo>
                  <a:pt x="73" y="95"/>
                </a:lnTo>
                <a:lnTo>
                  <a:pt x="59" y="103"/>
                </a:lnTo>
                <a:lnTo>
                  <a:pt x="52" y="109"/>
                </a:lnTo>
                <a:lnTo>
                  <a:pt x="45" y="117"/>
                </a:lnTo>
                <a:lnTo>
                  <a:pt x="39" y="124"/>
                </a:lnTo>
                <a:lnTo>
                  <a:pt x="33" y="134"/>
                </a:lnTo>
                <a:lnTo>
                  <a:pt x="33" y="134"/>
                </a:lnTo>
                <a:lnTo>
                  <a:pt x="24" y="157"/>
                </a:lnTo>
                <a:lnTo>
                  <a:pt x="20" y="169"/>
                </a:lnTo>
                <a:lnTo>
                  <a:pt x="16" y="181"/>
                </a:lnTo>
                <a:lnTo>
                  <a:pt x="14" y="194"/>
                </a:lnTo>
                <a:lnTo>
                  <a:pt x="14" y="207"/>
                </a:lnTo>
                <a:lnTo>
                  <a:pt x="16" y="220"/>
                </a:lnTo>
                <a:lnTo>
                  <a:pt x="20" y="232"/>
                </a:lnTo>
                <a:lnTo>
                  <a:pt x="20" y="232"/>
                </a:lnTo>
                <a:lnTo>
                  <a:pt x="31" y="252"/>
                </a:lnTo>
                <a:lnTo>
                  <a:pt x="39" y="266"/>
                </a:lnTo>
                <a:lnTo>
                  <a:pt x="45" y="273"/>
                </a:lnTo>
                <a:lnTo>
                  <a:pt x="46" y="274"/>
                </a:lnTo>
                <a:lnTo>
                  <a:pt x="52" y="271"/>
                </a:lnTo>
                <a:lnTo>
                  <a:pt x="52" y="271"/>
                </a:lnTo>
                <a:lnTo>
                  <a:pt x="53" y="285"/>
                </a:lnTo>
                <a:lnTo>
                  <a:pt x="53" y="297"/>
                </a:lnTo>
                <a:lnTo>
                  <a:pt x="53" y="303"/>
                </a:lnTo>
                <a:lnTo>
                  <a:pt x="52" y="309"/>
                </a:lnTo>
                <a:lnTo>
                  <a:pt x="52" y="309"/>
                </a:lnTo>
                <a:lnTo>
                  <a:pt x="52" y="323"/>
                </a:lnTo>
                <a:lnTo>
                  <a:pt x="53" y="352"/>
                </a:lnTo>
                <a:lnTo>
                  <a:pt x="58" y="438"/>
                </a:lnTo>
                <a:lnTo>
                  <a:pt x="63" y="522"/>
                </a:lnTo>
                <a:lnTo>
                  <a:pt x="64" y="552"/>
                </a:lnTo>
                <a:lnTo>
                  <a:pt x="64" y="566"/>
                </a:lnTo>
                <a:lnTo>
                  <a:pt x="64" y="566"/>
                </a:lnTo>
                <a:lnTo>
                  <a:pt x="58" y="593"/>
                </a:lnTo>
                <a:lnTo>
                  <a:pt x="50" y="641"/>
                </a:lnTo>
                <a:lnTo>
                  <a:pt x="41" y="688"/>
                </a:lnTo>
                <a:lnTo>
                  <a:pt x="39" y="706"/>
                </a:lnTo>
                <a:lnTo>
                  <a:pt x="39" y="715"/>
                </a:lnTo>
                <a:lnTo>
                  <a:pt x="39" y="715"/>
                </a:lnTo>
                <a:lnTo>
                  <a:pt x="41" y="722"/>
                </a:lnTo>
                <a:lnTo>
                  <a:pt x="44" y="726"/>
                </a:lnTo>
                <a:lnTo>
                  <a:pt x="46" y="729"/>
                </a:lnTo>
                <a:lnTo>
                  <a:pt x="46" y="729"/>
                </a:lnTo>
                <a:lnTo>
                  <a:pt x="47" y="765"/>
                </a:lnTo>
                <a:lnTo>
                  <a:pt x="50" y="844"/>
                </a:lnTo>
                <a:lnTo>
                  <a:pt x="50" y="888"/>
                </a:lnTo>
                <a:lnTo>
                  <a:pt x="50" y="927"/>
                </a:lnTo>
                <a:lnTo>
                  <a:pt x="47" y="957"/>
                </a:lnTo>
                <a:lnTo>
                  <a:pt x="46" y="967"/>
                </a:lnTo>
                <a:lnTo>
                  <a:pt x="45" y="972"/>
                </a:lnTo>
                <a:lnTo>
                  <a:pt x="45" y="972"/>
                </a:lnTo>
                <a:lnTo>
                  <a:pt x="40" y="983"/>
                </a:lnTo>
                <a:lnTo>
                  <a:pt x="35" y="1003"/>
                </a:lnTo>
                <a:lnTo>
                  <a:pt x="26" y="1054"/>
                </a:lnTo>
                <a:lnTo>
                  <a:pt x="18" y="1106"/>
                </a:lnTo>
                <a:lnTo>
                  <a:pt x="14" y="1137"/>
                </a:lnTo>
                <a:lnTo>
                  <a:pt x="14" y="1137"/>
                </a:lnTo>
                <a:lnTo>
                  <a:pt x="13" y="1188"/>
                </a:lnTo>
                <a:lnTo>
                  <a:pt x="13" y="1188"/>
                </a:lnTo>
                <a:lnTo>
                  <a:pt x="9" y="1198"/>
                </a:lnTo>
                <a:lnTo>
                  <a:pt x="5" y="1218"/>
                </a:lnTo>
                <a:lnTo>
                  <a:pt x="2" y="1231"/>
                </a:lnTo>
                <a:lnTo>
                  <a:pt x="0" y="1243"/>
                </a:lnTo>
                <a:lnTo>
                  <a:pt x="0" y="1252"/>
                </a:lnTo>
                <a:lnTo>
                  <a:pt x="1" y="1259"/>
                </a:lnTo>
                <a:lnTo>
                  <a:pt x="1" y="1259"/>
                </a:lnTo>
                <a:lnTo>
                  <a:pt x="5" y="1264"/>
                </a:lnTo>
                <a:lnTo>
                  <a:pt x="9" y="1269"/>
                </a:lnTo>
                <a:lnTo>
                  <a:pt x="15" y="1271"/>
                </a:lnTo>
                <a:lnTo>
                  <a:pt x="21" y="1272"/>
                </a:lnTo>
                <a:lnTo>
                  <a:pt x="33" y="1274"/>
                </a:lnTo>
                <a:lnTo>
                  <a:pt x="41" y="1272"/>
                </a:lnTo>
                <a:lnTo>
                  <a:pt x="41" y="1272"/>
                </a:lnTo>
                <a:lnTo>
                  <a:pt x="83" y="1268"/>
                </a:lnTo>
                <a:lnTo>
                  <a:pt x="108" y="1265"/>
                </a:lnTo>
                <a:lnTo>
                  <a:pt x="118" y="1265"/>
                </a:lnTo>
                <a:lnTo>
                  <a:pt x="118" y="1265"/>
                </a:lnTo>
                <a:lnTo>
                  <a:pt x="116" y="1269"/>
                </a:lnTo>
                <a:lnTo>
                  <a:pt x="115" y="1274"/>
                </a:lnTo>
                <a:lnTo>
                  <a:pt x="115" y="1276"/>
                </a:lnTo>
                <a:lnTo>
                  <a:pt x="116" y="1280"/>
                </a:lnTo>
                <a:lnTo>
                  <a:pt x="118" y="1282"/>
                </a:lnTo>
                <a:lnTo>
                  <a:pt x="122" y="1284"/>
                </a:lnTo>
                <a:lnTo>
                  <a:pt x="122" y="1284"/>
                </a:lnTo>
                <a:lnTo>
                  <a:pt x="127" y="1285"/>
                </a:lnTo>
                <a:lnTo>
                  <a:pt x="131" y="1285"/>
                </a:lnTo>
                <a:lnTo>
                  <a:pt x="147" y="1284"/>
                </a:lnTo>
                <a:lnTo>
                  <a:pt x="166" y="1282"/>
                </a:lnTo>
                <a:lnTo>
                  <a:pt x="179" y="1281"/>
                </a:lnTo>
                <a:lnTo>
                  <a:pt x="193" y="1281"/>
                </a:lnTo>
                <a:lnTo>
                  <a:pt x="193" y="1281"/>
                </a:lnTo>
                <a:lnTo>
                  <a:pt x="207" y="1282"/>
                </a:lnTo>
                <a:lnTo>
                  <a:pt x="218" y="1283"/>
                </a:lnTo>
                <a:lnTo>
                  <a:pt x="228" y="1285"/>
                </a:lnTo>
                <a:lnTo>
                  <a:pt x="237" y="1288"/>
                </a:lnTo>
                <a:lnTo>
                  <a:pt x="248" y="1288"/>
                </a:lnTo>
                <a:lnTo>
                  <a:pt x="262" y="1285"/>
                </a:lnTo>
                <a:lnTo>
                  <a:pt x="281" y="1280"/>
                </a:lnTo>
                <a:lnTo>
                  <a:pt x="307" y="1269"/>
                </a:lnTo>
                <a:lnTo>
                  <a:pt x="307" y="1269"/>
                </a:lnTo>
                <a:lnTo>
                  <a:pt x="319" y="1263"/>
                </a:lnTo>
                <a:lnTo>
                  <a:pt x="327" y="1257"/>
                </a:lnTo>
                <a:lnTo>
                  <a:pt x="332" y="1252"/>
                </a:lnTo>
                <a:lnTo>
                  <a:pt x="333" y="1247"/>
                </a:lnTo>
                <a:lnTo>
                  <a:pt x="333" y="1243"/>
                </a:lnTo>
                <a:lnTo>
                  <a:pt x="329" y="1238"/>
                </a:lnTo>
                <a:lnTo>
                  <a:pt x="324" y="1234"/>
                </a:lnTo>
                <a:lnTo>
                  <a:pt x="318" y="1231"/>
                </a:lnTo>
                <a:lnTo>
                  <a:pt x="302" y="1225"/>
                </a:lnTo>
                <a:lnTo>
                  <a:pt x="287" y="1221"/>
                </a:lnTo>
                <a:lnTo>
                  <a:pt x="270" y="1218"/>
                </a:lnTo>
                <a:lnTo>
                  <a:pt x="244" y="1194"/>
                </a:lnTo>
                <a:lnTo>
                  <a:pt x="244" y="1194"/>
                </a:lnTo>
                <a:lnTo>
                  <a:pt x="237" y="1191"/>
                </a:lnTo>
                <a:lnTo>
                  <a:pt x="232" y="1187"/>
                </a:lnTo>
                <a:lnTo>
                  <a:pt x="230" y="1186"/>
                </a:lnTo>
                <a:lnTo>
                  <a:pt x="230" y="1182"/>
                </a:lnTo>
                <a:lnTo>
                  <a:pt x="230" y="1182"/>
                </a:lnTo>
                <a:lnTo>
                  <a:pt x="228" y="1160"/>
                </a:lnTo>
                <a:lnTo>
                  <a:pt x="228" y="1160"/>
                </a:lnTo>
                <a:lnTo>
                  <a:pt x="226" y="1118"/>
                </a:lnTo>
                <a:lnTo>
                  <a:pt x="225" y="1072"/>
                </a:lnTo>
                <a:lnTo>
                  <a:pt x="225" y="1072"/>
                </a:lnTo>
                <a:lnTo>
                  <a:pt x="225" y="1031"/>
                </a:lnTo>
                <a:lnTo>
                  <a:pt x="225" y="1001"/>
                </a:lnTo>
                <a:lnTo>
                  <a:pt x="225" y="1001"/>
                </a:lnTo>
                <a:lnTo>
                  <a:pt x="231" y="975"/>
                </a:lnTo>
                <a:lnTo>
                  <a:pt x="243" y="924"/>
                </a:lnTo>
                <a:lnTo>
                  <a:pt x="255" y="871"/>
                </a:lnTo>
                <a:lnTo>
                  <a:pt x="262" y="841"/>
                </a:lnTo>
                <a:lnTo>
                  <a:pt x="262" y="841"/>
                </a:lnTo>
                <a:lnTo>
                  <a:pt x="267" y="771"/>
                </a:lnTo>
                <a:lnTo>
                  <a:pt x="270" y="713"/>
                </a:lnTo>
                <a:lnTo>
                  <a:pt x="270" y="713"/>
                </a:lnTo>
                <a:lnTo>
                  <a:pt x="277" y="706"/>
                </a:lnTo>
                <a:lnTo>
                  <a:pt x="283" y="699"/>
                </a:lnTo>
                <a:lnTo>
                  <a:pt x="286" y="694"/>
                </a:lnTo>
                <a:lnTo>
                  <a:pt x="288" y="688"/>
                </a:lnTo>
                <a:lnTo>
                  <a:pt x="288" y="688"/>
                </a:lnTo>
                <a:lnTo>
                  <a:pt x="308" y="593"/>
                </a:lnTo>
                <a:lnTo>
                  <a:pt x="326" y="508"/>
                </a:lnTo>
                <a:lnTo>
                  <a:pt x="308" y="405"/>
                </a:lnTo>
                <a:lnTo>
                  <a:pt x="308" y="405"/>
                </a:lnTo>
                <a:lnTo>
                  <a:pt x="397" y="348"/>
                </a:lnTo>
                <a:lnTo>
                  <a:pt x="397" y="348"/>
                </a:lnTo>
                <a:lnTo>
                  <a:pt x="403" y="345"/>
                </a:lnTo>
                <a:lnTo>
                  <a:pt x="409" y="343"/>
                </a:lnTo>
                <a:lnTo>
                  <a:pt x="415" y="341"/>
                </a:lnTo>
                <a:lnTo>
                  <a:pt x="417" y="338"/>
                </a:lnTo>
                <a:lnTo>
                  <a:pt x="420" y="335"/>
                </a:lnTo>
                <a:lnTo>
                  <a:pt x="420" y="335"/>
                </a:lnTo>
                <a:lnTo>
                  <a:pt x="433" y="315"/>
                </a:lnTo>
                <a:lnTo>
                  <a:pt x="433" y="315"/>
                </a:lnTo>
                <a:lnTo>
                  <a:pt x="448" y="292"/>
                </a:lnTo>
                <a:lnTo>
                  <a:pt x="456" y="275"/>
                </a:lnTo>
                <a:lnTo>
                  <a:pt x="460" y="267"/>
                </a:lnTo>
                <a:lnTo>
                  <a:pt x="463" y="258"/>
                </a:lnTo>
                <a:lnTo>
                  <a:pt x="463" y="258"/>
                </a:lnTo>
                <a:lnTo>
                  <a:pt x="465" y="247"/>
                </a:lnTo>
                <a:lnTo>
                  <a:pt x="467" y="233"/>
                </a:lnTo>
                <a:lnTo>
                  <a:pt x="469" y="200"/>
                </a:lnTo>
                <a:lnTo>
                  <a:pt x="471" y="170"/>
                </a:lnTo>
                <a:lnTo>
                  <a:pt x="471" y="157"/>
                </a:lnTo>
                <a:lnTo>
                  <a:pt x="471" y="157"/>
                </a:lnTo>
                <a:lnTo>
                  <a:pt x="468" y="151"/>
                </a:lnTo>
                <a:lnTo>
                  <a:pt x="462" y="143"/>
                </a:lnTo>
                <a:lnTo>
                  <a:pt x="454" y="128"/>
                </a:lnTo>
                <a:lnTo>
                  <a:pt x="454" y="128"/>
                </a:lnTo>
                <a:lnTo>
                  <a:pt x="452" y="122"/>
                </a:lnTo>
                <a:lnTo>
                  <a:pt x="449" y="113"/>
                </a:lnTo>
                <a:lnTo>
                  <a:pt x="446" y="102"/>
                </a:lnTo>
                <a:lnTo>
                  <a:pt x="446" y="102"/>
                </a:lnTo>
                <a:lnTo>
                  <a:pt x="447" y="95"/>
                </a:lnTo>
                <a:lnTo>
                  <a:pt x="447" y="90"/>
                </a:lnTo>
                <a:lnTo>
                  <a:pt x="446" y="87"/>
                </a:lnTo>
                <a:lnTo>
                  <a:pt x="444" y="85"/>
                </a:lnTo>
                <a:lnTo>
                  <a:pt x="444" y="85"/>
                </a:lnTo>
                <a:lnTo>
                  <a:pt x="442" y="80"/>
                </a:lnTo>
                <a:lnTo>
                  <a:pt x="441" y="70"/>
                </a:lnTo>
                <a:lnTo>
                  <a:pt x="440" y="45"/>
                </a:lnTo>
                <a:lnTo>
                  <a:pt x="439" y="10"/>
                </a:lnTo>
                <a:lnTo>
                  <a:pt x="399" y="0"/>
                </a:lnTo>
                <a:lnTo>
                  <a:pt x="333" y="12"/>
                </a:lnTo>
                <a:lnTo>
                  <a:pt x="333" y="12"/>
                </a:lnTo>
                <a:lnTo>
                  <a:pt x="339" y="66"/>
                </a:lnTo>
                <a:lnTo>
                  <a:pt x="344" y="102"/>
                </a:lnTo>
                <a:lnTo>
                  <a:pt x="345" y="114"/>
                </a:lnTo>
                <a:lnTo>
                  <a:pt x="346" y="119"/>
                </a:lnTo>
                <a:lnTo>
                  <a:pt x="346" y="119"/>
                </a:lnTo>
                <a:lnTo>
                  <a:pt x="357" y="118"/>
                </a:lnTo>
                <a:lnTo>
                  <a:pt x="365" y="117"/>
                </a:lnTo>
                <a:lnTo>
                  <a:pt x="365" y="117"/>
                </a:lnTo>
                <a:lnTo>
                  <a:pt x="364" y="125"/>
                </a:lnTo>
                <a:lnTo>
                  <a:pt x="361" y="131"/>
                </a:lnTo>
                <a:lnTo>
                  <a:pt x="358" y="135"/>
                </a:lnTo>
                <a:lnTo>
                  <a:pt x="358" y="135"/>
                </a:lnTo>
                <a:lnTo>
                  <a:pt x="338" y="157"/>
                </a:lnTo>
                <a:lnTo>
                  <a:pt x="327" y="167"/>
                </a:lnTo>
                <a:lnTo>
                  <a:pt x="321" y="173"/>
                </a:lnTo>
                <a:lnTo>
                  <a:pt x="321" y="173"/>
                </a:lnTo>
                <a:lnTo>
                  <a:pt x="318" y="173"/>
                </a:lnTo>
                <a:lnTo>
                  <a:pt x="312" y="175"/>
                </a:lnTo>
                <a:lnTo>
                  <a:pt x="312" y="175"/>
                </a:lnTo>
                <a:lnTo>
                  <a:pt x="294" y="190"/>
                </a:lnTo>
                <a:lnTo>
                  <a:pt x="280" y="202"/>
                </a:lnTo>
                <a:lnTo>
                  <a:pt x="274" y="209"/>
                </a:lnTo>
                <a:lnTo>
                  <a:pt x="269" y="215"/>
                </a:lnTo>
                <a:lnTo>
                  <a:pt x="269" y="215"/>
                </a:lnTo>
                <a:lnTo>
                  <a:pt x="260" y="227"/>
                </a:lnTo>
                <a:lnTo>
                  <a:pt x="251" y="236"/>
                </a:lnTo>
                <a:lnTo>
                  <a:pt x="241" y="248"/>
                </a:lnTo>
                <a:lnTo>
                  <a:pt x="241" y="248"/>
                </a:lnTo>
                <a:lnTo>
                  <a:pt x="235" y="250"/>
                </a:lnTo>
                <a:lnTo>
                  <a:pt x="222" y="254"/>
                </a:lnTo>
                <a:lnTo>
                  <a:pt x="209" y="258"/>
                </a:lnTo>
                <a:lnTo>
                  <a:pt x="199" y="258"/>
                </a:lnTo>
                <a:lnTo>
                  <a:pt x="199" y="258"/>
                </a:lnTo>
                <a:lnTo>
                  <a:pt x="181" y="256"/>
                </a:lnTo>
                <a:lnTo>
                  <a:pt x="169" y="256"/>
                </a:lnTo>
                <a:lnTo>
                  <a:pt x="169" y="256"/>
                </a:lnTo>
                <a:lnTo>
                  <a:pt x="172" y="247"/>
                </a:lnTo>
                <a:lnTo>
                  <a:pt x="174" y="240"/>
                </a:lnTo>
                <a:lnTo>
                  <a:pt x="174" y="235"/>
                </a:lnTo>
                <a:lnTo>
                  <a:pt x="174" y="235"/>
                </a:lnTo>
                <a:lnTo>
                  <a:pt x="175" y="234"/>
                </a:lnTo>
                <a:lnTo>
                  <a:pt x="178" y="233"/>
                </a:lnTo>
                <a:lnTo>
                  <a:pt x="186" y="228"/>
                </a:lnTo>
                <a:lnTo>
                  <a:pt x="196" y="222"/>
                </a:lnTo>
                <a:lnTo>
                  <a:pt x="199" y="218"/>
                </a:lnTo>
                <a:lnTo>
                  <a:pt x="201" y="215"/>
                </a:lnTo>
                <a:lnTo>
                  <a:pt x="201" y="215"/>
                </a:lnTo>
                <a:lnTo>
                  <a:pt x="203" y="205"/>
                </a:lnTo>
                <a:lnTo>
                  <a:pt x="205" y="196"/>
                </a:lnTo>
                <a:lnTo>
                  <a:pt x="205" y="188"/>
                </a:lnTo>
                <a:lnTo>
                  <a:pt x="203" y="181"/>
                </a:lnTo>
                <a:lnTo>
                  <a:pt x="203" y="181"/>
                </a:lnTo>
                <a:lnTo>
                  <a:pt x="200" y="175"/>
                </a:lnTo>
                <a:lnTo>
                  <a:pt x="199" y="169"/>
                </a:lnTo>
                <a:lnTo>
                  <a:pt x="199" y="162"/>
                </a:lnTo>
                <a:lnTo>
                  <a:pt x="199" y="162"/>
                </a:lnTo>
                <a:lnTo>
                  <a:pt x="200" y="156"/>
                </a:lnTo>
                <a:lnTo>
                  <a:pt x="201" y="151"/>
                </a:lnTo>
                <a:lnTo>
                  <a:pt x="201" y="147"/>
                </a:lnTo>
                <a:lnTo>
                  <a:pt x="201" y="147"/>
                </a:lnTo>
                <a:lnTo>
                  <a:pt x="199" y="146"/>
                </a:lnTo>
                <a:lnTo>
                  <a:pt x="198" y="145"/>
                </a:lnTo>
                <a:lnTo>
                  <a:pt x="196" y="145"/>
                </a:lnTo>
                <a:lnTo>
                  <a:pt x="193" y="144"/>
                </a:lnTo>
                <a:lnTo>
                  <a:pt x="193" y="144"/>
                </a:lnTo>
                <a:lnTo>
                  <a:pt x="180" y="128"/>
                </a:lnTo>
                <a:lnTo>
                  <a:pt x="180" y="128"/>
                </a:lnTo>
                <a:lnTo>
                  <a:pt x="174" y="115"/>
                </a:lnTo>
                <a:lnTo>
                  <a:pt x="174" y="115"/>
                </a:lnTo>
                <a:lnTo>
                  <a:pt x="172" y="108"/>
                </a:lnTo>
                <a:lnTo>
                  <a:pt x="169" y="103"/>
                </a:lnTo>
                <a:lnTo>
                  <a:pt x="165" y="100"/>
                </a:lnTo>
                <a:lnTo>
                  <a:pt x="158" y="96"/>
                </a:lnTo>
                <a:lnTo>
                  <a:pt x="158" y="96"/>
                </a:lnTo>
                <a:lnTo>
                  <a:pt x="149" y="93"/>
                </a:lnTo>
                <a:lnTo>
                  <a:pt x="141" y="92"/>
                </a:lnTo>
                <a:lnTo>
                  <a:pt x="135" y="90"/>
                </a:lnTo>
                <a:lnTo>
                  <a:pt x="133" y="89"/>
                </a:lnTo>
                <a:lnTo>
                  <a:pt x="133" y="89"/>
                </a:lnTo>
                <a:close/>
                <a:moveTo>
                  <a:pt x="133" y="983"/>
                </a:moveTo>
                <a:lnTo>
                  <a:pt x="133" y="983"/>
                </a:lnTo>
                <a:lnTo>
                  <a:pt x="133" y="986"/>
                </a:lnTo>
                <a:lnTo>
                  <a:pt x="133" y="986"/>
                </a:lnTo>
                <a:lnTo>
                  <a:pt x="133" y="983"/>
                </a:lnTo>
                <a:lnTo>
                  <a:pt x="133" y="983"/>
                </a:lnTo>
                <a:close/>
                <a:moveTo>
                  <a:pt x="133" y="986"/>
                </a:moveTo>
                <a:lnTo>
                  <a:pt x="133" y="986"/>
                </a:lnTo>
                <a:lnTo>
                  <a:pt x="133" y="1000"/>
                </a:lnTo>
                <a:lnTo>
                  <a:pt x="133" y="1026"/>
                </a:lnTo>
                <a:lnTo>
                  <a:pt x="134" y="1095"/>
                </a:lnTo>
                <a:lnTo>
                  <a:pt x="137" y="1191"/>
                </a:lnTo>
                <a:lnTo>
                  <a:pt x="137" y="1211"/>
                </a:lnTo>
                <a:lnTo>
                  <a:pt x="137" y="1211"/>
                </a:lnTo>
                <a:lnTo>
                  <a:pt x="124" y="1208"/>
                </a:lnTo>
                <a:lnTo>
                  <a:pt x="114" y="1205"/>
                </a:lnTo>
                <a:lnTo>
                  <a:pt x="109" y="1204"/>
                </a:lnTo>
                <a:lnTo>
                  <a:pt x="105" y="1201"/>
                </a:lnTo>
                <a:lnTo>
                  <a:pt x="105" y="1201"/>
                </a:lnTo>
                <a:lnTo>
                  <a:pt x="98" y="1197"/>
                </a:lnTo>
                <a:lnTo>
                  <a:pt x="92" y="1189"/>
                </a:lnTo>
                <a:lnTo>
                  <a:pt x="86" y="1181"/>
                </a:lnTo>
                <a:lnTo>
                  <a:pt x="85" y="1178"/>
                </a:lnTo>
                <a:lnTo>
                  <a:pt x="84" y="1173"/>
                </a:lnTo>
                <a:lnTo>
                  <a:pt x="84" y="1173"/>
                </a:lnTo>
                <a:lnTo>
                  <a:pt x="85" y="1168"/>
                </a:lnTo>
                <a:lnTo>
                  <a:pt x="86" y="1162"/>
                </a:lnTo>
                <a:lnTo>
                  <a:pt x="91" y="1149"/>
                </a:lnTo>
                <a:lnTo>
                  <a:pt x="101" y="1127"/>
                </a:lnTo>
                <a:lnTo>
                  <a:pt x="101" y="1127"/>
                </a:lnTo>
                <a:lnTo>
                  <a:pt x="109" y="1102"/>
                </a:lnTo>
                <a:lnTo>
                  <a:pt x="115" y="1082"/>
                </a:lnTo>
                <a:lnTo>
                  <a:pt x="115" y="1082"/>
                </a:lnTo>
                <a:lnTo>
                  <a:pt x="115" y="1063"/>
                </a:lnTo>
                <a:lnTo>
                  <a:pt x="116" y="1041"/>
                </a:lnTo>
                <a:lnTo>
                  <a:pt x="116" y="1041"/>
                </a:lnTo>
                <a:lnTo>
                  <a:pt x="124" y="1015"/>
                </a:lnTo>
                <a:lnTo>
                  <a:pt x="133" y="986"/>
                </a:lnTo>
                <a:lnTo>
                  <a:pt x="133" y="986"/>
                </a:lnTo>
                <a:close/>
                <a:moveTo>
                  <a:pt x="407" y="144"/>
                </a:moveTo>
                <a:lnTo>
                  <a:pt x="431" y="179"/>
                </a:lnTo>
                <a:lnTo>
                  <a:pt x="431" y="179"/>
                </a:lnTo>
                <a:lnTo>
                  <a:pt x="427" y="203"/>
                </a:lnTo>
                <a:lnTo>
                  <a:pt x="427" y="203"/>
                </a:lnTo>
                <a:lnTo>
                  <a:pt x="425" y="208"/>
                </a:lnTo>
                <a:lnTo>
                  <a:pt x="422" y="215"/>
                </a:lnTo>
                <a:lnTo>
                  <a:pt x="412" y="233"/>
                </a:lnTo>
                <a:lnTo>
                  <a:pt x="402" y="250"/>
                </a:lnTo>
                <a:lnTo>
                  <a:pt x="393" y="264"/>
                </a:lnTo>
                <a:lnTo>
                  <a:pt x="393" y="264"/>
                </a:lnTo>
                <a:lnTo>
                  <a:pt x="388" y="269"/>
                </a:lnTo>
                <a:lnTo>
                  <a:pt x="383" y="272"/>
                </a:lnTo>
                <a:lnTo>
                  <a:pt x="377" y="273"/>
                </a:lnTo>
                <a:lnTo>
                  <a:pt x="369" y="274"/>
                </a:lnTo>
                <a:lnTo>
                  <a:pt x="369" y="274"/>
                </a:lnTo>
                <a:lnTo>
                  <a:pt x="363" y="277"/>
                </a:lnTo>
                <a:lnTo>
                  <a:pt x="352" y="278"/>
                </a:lnTo>
                <a:lnTo>
                  <a:pt x="328" y="281"/>
                </a:lnTo>
                <a:lnTo>
                  <a:pt x="297" y="284"/>
                </a:lnTo>
                <a:lnTo>
                  <a:pt x="297" y="284"/>
                </a:lnTo>
                <a:lnTo>
                  <a:pt x="299" y="282"/>
                </a:lnTo>
                <a:lnTo>
                  <a:pt x="307" y="274"/>
                </a:lnTo>
                <a:lnTo>
                  <a:pt x="307" y="274"/>
                </a:lnTo>
                <a:lnTo>
                  <a:pt x="315" y="264"/>
                </a:lnTo>
                <a:lnTo>
                  <a:pt x="327" y="247"/>
                </a:lnTo>
                <a:lnTo>
                  <a:pt x="339" y="229"/>
                </a:lnTo>
                <a:lnTo>
                  <a:pt x="346" y="221"/>
                </a:lnTo>
                <a:lnTo>
                  <a:pt x="346" y="221"/>
                </a:lnTo>
                <a:lnTo>
                  <a:pt x="347" y="218"/>
                </a:lnTo>
                <a:lnTo>
                  <a:pt x="347" y="217"/>
                </a:lnTo>
                <a:lnTo>
                  <a:pt x="347" y="215"/>
                </a:lnTo>
                <a:lnTo>
                  <a:pt x="344" y="213"/>
                </a:lnTo>
                <a:lnTo>
                  <a:pt x="344" y="213"/>
                </a:lnTo>
                <a:lnTo>
                  <a:pt x="353" y="198"/>
                </a:lnTo>
                <a:lnTo>
                  <a:pt x="360" y="186"/>
                </a:lnTo>
                <a:lnTo>
                  <a:pt x="365" y="181"/>
                </a:lnTo>
                <a:lnTo>
                  <a:pt x="365" y="181"/>
                </a:lnTo>
                <a:lnTo>
                  <a:pt x="376" y="172"/>
                </a:lnTo>
                <a:lnTo>
                  <a:pt x="391" y="160"/>
                </a:lnTo>
                <a:lnTo>
                  <a:pt x="391" y="160"/>
                </a:lnTo>
                <a:lnTo>
                  <a:pt x="398" y="154"/>
                </a:lnTo>
                <a:lnTo>
                  <a:pt x="403" y="150"/>
                </a:lnTo>
                <a:lnTo>
                  <a:pt x="407" y="144"/>
                </a:lnTo>
                <a:lnTo>
                  <a:pt x="407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240399B9-C802-460C-AF68-4ACFBECF68D4}"/>
              </a:ext>
            </a:extLst>
          </p:cNvPr>
          <p:cNvSpPr>
            <a:spLocks noEditPoints="1"/>
          </p:cNvSpPr>
          <p:nvPr/>
        </p:nvSpPr>
        <p:spPr bwMode="auto">
          <a:xfrm>
            <a:off x="4685215" y="4710133"/>
            <a:ext cx="535570" cy="1621310"/>
          </a:xfrm>
          <a:custGeom>
            <a:avLst/>
            <a:gdLst>
              <a:gd name="T0" fmla="*/ 223 w 697"/>
              <a:gd name="T1" fmla="*/ 36 h 2110"/>
              <a:gd name="T2" fmla="*/ 193 w 697"/>
              <a:gd name="T3" fmla="*/ 15 h 2110"/>
              <a:gd name="T4" fmla="*/ 137 w 697"/>
              <a:gd name="T5" fmla="*/ 3 h 2110"/>
              <a:gd name="T6" fmla="*/ 91 w 697"/>
              <a:gd name="T7" fmla="*/ 14 h 2110"/>
              <a:gd name="T8" fmla="*/ 63 w 697"/>
              <a:gd name="T9" fmla="*/ 29 h 2110"/>
              <a:gd name="T10" fmla="*/ 30 w 697"/>
              <a:gd name="T11" fmla="*/ 52 h 2110"/>
              <a:gd name="T12" fmla="*/ 12 w 697"/>
              <a:gd name="T13" fmla="*/ 75 h 2110"/>
              <a:gd name="T14" fmla="*/ 19 w 697"/>
              <a:gd name="T15" fmla="*/ 195 h 2110"/>
              <a:gd name="T16" fmla="*/ 100 w 697"/>
              <a:gd name="T17" fmla="*/ 290 h 2110"/>
              <a:gd name="T18" fmla="*/ 60 w 697"/>
              <a:gd name="T19" fmla="*/ 351 h 2110"/>
              <a:gd name="T20" fmla="*/ 2 w 697"/>
              <a:gd name="T21" fmla="*/ 445 h 2110"/>
              <a:gd name="T22" fmla="*/ 12 w 697"/>
              <a:gd name="T23" fmla="*/ 547 h 2110"/>
              <a:gd name="T24" fmla="*/ 97 w 697"/>
              <a:gd name="T25" fmla="*/ 735 h 2110"/>
              <a:gd name="T26" fmla="*/ 28 w 697"/>
              <a:gd name="T27" fmla="*/ 914 h 2110"/>
              <a:gd name="T28" fmla="*/ 46 w 697"/>
              <a:gd name="T29" fmla="*/ 1229 h 2110"/>
              <a:gd name="T30" fmla="*/ 88 w 697"/>
              <a:gd name="T31" fmla="*/ 1389 h 2110"/>
              <a:gd name="T32" fmla="*/ 46 w 697"/>
              <a:gd name="T33" fmla="*/ 1561 h 2110"/>
              <a:gd name="T34" fmla="*/ 24 w 697"/>
              <a:gd name="T35" fmla="*/ 1926 h 2110"/>
              <a:gd name="T36" fmla="*/ 26 w 697"/>
              <a:gd name="T37" fmla="*/ 2024 h 2110"/>
              <a:gd name="T38" fmla="*/ 111 w 697"/>
              <a:gd name="T39" fmla="*/ 2040 h 2110"/>
              <a:gd name="T40" fmla="*/ 165 w 697"/>
              <a:gd name="T41" fmla="*/ 2073 h 2110"/>
              <a:gd name="T42" fmla="*/ 220 w 697"/>
              <a:gd name="T43" fmla="*/ 2107 h 2110"/>
              <a:gd name="T44" fmla="*/ 426 w 697"/>
              <a:gd name="T45" fmla="*/ 2110 h 2110"/>
              <a:gd name="T46" fmla="*/ 531 w 697"/>
              <a:gd name="T47" fmla="*/ 2084 h 2110"/>
              <a:gd name="T48" fmla="*/ 521 w 697"/>
              <a:gd name="T49" fmla="*/ 2049 h 2110"/>
              <a:gd name="T50" fmla="*/ 452 w 697"/>
              <a:gd name="T51" fmla="*/ 2042 h 2110"/>
              <a:gd name="T52" fmla="*/ 362 w 697"/>
              <a:gd name="T53" fmla="*/ 1980 h 2110"/>
              <a:gd name="T54" fmla="*/ 359 w 697"/>
              <a:gd name="T55" fmla="*/ 1852 h 2110"/>
              <a:gd name="T56" fmla="*/ 408 w 697"/>
              <a:gd name="T57" fmla="*/ 1672 h 2110"/>
              <a:gd name="T58" fmla="*/ 433 w 697"/>
              <a:gd name="T59" fmla="*/ 1561 h 2110"/>
              <a:gd name="T60" fmla="*/ 559 w 697"/>
              <a:gd name="T61" fmla="*/ 1271 h 2110"/>
              <a:gd name="T62" fmla="*/ 598 w 697"/>
              <a:gd name="T63" fmla="*/ 1229 h 2110"/>
              <a:gd name="T64" fmla="*/ 628 w 697"/>
              <a:gd name="T65" fmla="*/ 1197 h 2110"/>
              <a:gd name="T66" fmla="*/ 579 w 697"/>
              <a:gd name="T67" fmla="*/ 1050 h 2110"/>
              <a:gd name="T68" fmla="*/ 561 w 697"/>
              <a:gd name="T69" fmla="*/ 928 h 2110"/>
              <a:gd name="T70" fmla="*/ 514 w 697"/>
              <a:gd name="T71" fmla="*/ 839 h 2110"/>
              <a:gd name="T72" fmla="*/ 503 w 697"/>
              <a:gd name="T73" fmla="*/ 547 h 2110"/>
              <a:gd name="T74" fmla="*/ 681 w 697"/>
              <a:gd name="T75" fmla="*/ 487 h 2110"/>
              <a:gd name="T76" fmla="*/ 691 w 697"/>
              <a:gd name="T77" fmla="*/ 397 h 2110"/>
              <a:gd name="T78" fmla="*/ 630 w 697"/>
              <a:gd name="T79" fmla="*/ 284 h 2110"/>
              <a:gd name="T80" fmla="*/ 582 w 697"/>
              <a:gd name="T81" fmla="*/ 77 h 2110"/>
              <a:gd name="T82" fmla="*/ 565 w 697"/>
              <a:gd name="T83" fmla="*/ 75 h 2110"/>
              <a:gd name="T84" fmla="*/ 542 w 697"/>
              <a:gd name="T85" fmla="*/ 59 h 2110"/>
              <a:gd name="T86" fmla="*/ 521 w 697"/>
              <a:gd name="T87" fmla="*/ 54 h 2110"/>
              <a:gd name="T88" fmla="*/ 452 w 697"/>
              <a:gd name="T89" fmla="*/ 14 h 2110"/>
              <a:gd name="T90" fmla="*/ 443 w 697"/>
              <a:gd name="T91" fmla="*/ 26 h 2110"/>
              <a:gd name="T92" fmla="*/ 456 w 697"/>
              <a:gd name="T93" fmla="*/ 137 h 2110"/>
              <a:gd name="T94" fmla="*/ 422 w 697"/>
              <a:gd name="T95" fmla="*/ 126 h 2110"/>
              <a:gd name="T96" fmla="*/ 442 w 697"/>
              <a:gd name="T97" fmla="*/ 179 h 2110"/>
              <a:gd name="T98" fmla="*/ 468 w 697"/>
              <a:gd name="T99" fmla="*/ 290 h 2110"/>
              <a:gd name="T100" fmla="*/ 380 w 697"/>
              <a:gd name="T101" fmla="*/ 350 h 2110"/>
              <a:gd name="T102" fmla="*/ 318 w 697"/>
              <a:gd name="T103" fmla="*/ 348 h 2110"/>
              <a:gd name="T104" fmla="*/ 257 w 697"/>
              <a:gd name="T105" fmla="*/ 311 h 2110"/>
              <a:gd name="T106" fmla="*/ 288 w 697"/>
              <a:gd name="T107" fmla="*/ 281 h 2110"/>
              <a:gd name="T108" fmla="*/ 290 w 697"/>
              <a:gd name="T109" fmla="*/ 193 h 2110"/>
              <a:gd name="T110" fmla="*/ 276 w 697"/>
              <a:gd name="T111" fmla="*/ 158 h 2110"/>
              <a:gd name="T112" fmla="*/ 251 w 697"/>
              <a:gd name="T113" fmla="*/ 1496 h 2110"/>
              <a:gd name="T114" fmla="*/ 218 w 697"/>
              <a:gd name="T115" fmla="*/ 1734 h 2110"/>
              <a:gd name="T116" fmla="*/ 188 w 697"/>
              <a:gd name="T117" fmla="*/ 1732 h 2110"/>
              <a:gd name="T118" fmla="*/ 209 w 697"/>
              <a:gd name="T119" fmla="*/ 1600 h 2110"/>
              <a:gd name="T120" fmla="*/ 251 w 697"/>
              <a:gd name="T121" fmla="*/ 1496 h 2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7" h="2110">
                <a:moveTo>
                  <a:pt x="255" y="103"/>
                </a:moveTo>
                <a:lnTo>
                  <a:pt x="223" y="72"/>
                </a:lnTo>
                <a:lnTo>
                  <a:pt x="223" y="72"/>
                </a:lnTo>
                <a:lnTo>
                  <a:pt x="225" y="56"/>
                </a:lnTo>
                <a:lnTo>
                  <a:pt x="225" y="45"/>
                </a:lnTo>
                <a:lnTo>
                  <a:pt x="223" y="36"/>
                </a:lnTo>
                <a:lnTo>
                  <a:pt x="223" y="36"/>
                </a:lnTo>
                <a:lnTo>
                  <a:pt x="220" y="28"/>
                </a:lnTo>
                <a:lnTo>
                  <a:pt x="216" y="24"/>
                </a:lnTo>
                <a:lnTo>
                  <a:pt x="213" y="24"/>
                </a:lnTo>
                <a:lnTo>
                  <a:pt x="213" y="24"/>
                </a:lnTo>
                <a:lnTo>
                  <a:pt x="207" y="22"/>
                </a:lnTo>
                <a:lnTo>
                  <a:pt x="200" y="19"/>
                </a:lnTo>
                <a:lnTo>
                  <a:pt x="193" y="15"/>
                </a:lnTo>
                <a:lnTo>
                  <a:pt x="186" y="10"/>
                </a:lnTo>
                <a:lnTo>
                  <a:pt x="186" y="10"/>
                </a:lnTo>
                <a:lnTo>
                  <a:pt x="176" y="1"/>
                </a:lnTo>
                <a:lnTo>
                  <a:pt x="171" y="0"/>
                </a:lnTo>
                <a:lnTo>
                  <a:pt x="160" y="0"/>
                </a:lnTo>
                <a:lnTo>
                  <a:pt x="160" y="0"/>
                </a:lnTo>
                <a:lnTo>
                  <a:pt x="137" y="3"/>
                </a:lnTo>
                <a:lnTo>
                  <a:pt x="120" y="7"/>
                </a:lnTo>
                <a:lnTo>
                  <a:pt x="120" y="7"/>
                </a:lnTo>
                <a:lnTo>
                  <a:pt x="109" y="8"/>
                </a:lnTo>
                <a:lnTo>
                  <a:pt x="102" y="10"/>
                </a:lnTo>
                <a:lnTo>
                  <a:pt x="97" y="12"/>
                </a:lnTo>
                <a:lnTo>
                  <a:pt x="97" y="12"/>
                </a:lnTo>
                <a:lnTo>
                  <a:pt x="91" y="14"/>
                </a:lnTo>
                <a:lnTo>
                  <a:pt x="88" y="15"/>
                </a:lnTo>
                <a:lnTo>
                  <a:pt x="83" y="15"/>
                </a:lnTo>
                <a:lnTo>
                  <a:pt x="77" y="19"/>
                </a:lnTo>
                <a:lnTo>
                  <a:pt x="77" y="19"/>
                </a:lnTo>
                <a:lnTo>
                  <a:pt x="72" y="24"/>
                </a:lnTo>
                <a:lnTo>
                  <a:pt x="68" y="26"/>
                </a:lnTo>
                <a:lnTo>
                  <a:pt x="63" y="29"/>
                </a:lnTo>
                <a:lnTo>
                  <a:pt x="58" y="33"/>
                </a:lnTo>
                <a:lnTo>
                  <a:pt x="58" y="33"/>
                </a:lnTo>
                <a:lnTo>
                  <a:pt x="51" y="38"/>
                </a:lnTo>
                <a:lnTo>
                  <a:pt x="42" y="43"/>
                </a:lnTo>
                <a:lnTo>
                  <a:pt x="33" y="49"/>
                </a:lnTo>
                <a:lnTo>
                  <a:pt x="30" y="52"/>
                </a:lnTo>
                <a:lnTo>
                  <a:pt x="30" y="52"/>
                </a:lnTo>
                <a:lnTo>
                  <a:pt x="28" y="52"/>
                </a:lnTo>
                <a:lnTo>
                  <a:pt x="28" y="51"/>
                </a:lnTo>
                <a:lnTo>
                  <a:pt x="26" y="51"/>
                </a:lnTo>
                <a:lnTo>
                  <a:pt x="23" y="52"/>
                </a:lnTo>
                <a:lnTo>
                  <a:pt x="19" y="56"/>
                </a:lnTo>
                <a:lnTo>
                  <a:pt x="16" y="63"/>
                </a:lnTo>
                <a:lnTo>
                  <a:pt x="12" y="75"/>
                </a:lnTo>
                <a:lnTo>
                  <a:pt x="12" y="75"/>
                </a:lnTo>
                <a:lnTo>
                  <a:pt x="9" y="93"/>
                </a:lnTo>
                <a:lnTo>
                  <a:pt x="7" y="109"/>
                </a:lnTo>
                <a:lnTo>
                  <a:pt x="7" y="128"/>
                </a:lnTo>
                <a:lnTo>
                  <a:pt x="9" y="144"/>
                </a:lnTo>
                <a:lnTo>
                  <a:pt x="14" y="175"/>
                </a:lnTo>
                <a:lnTo>
                  <a:pt x="19" y="195"/>
                </a:lnTo>
                <a:lnTo>
                  <a:pt x="19" y="195"/>
                </a:lnTo>
                <a:lnTo>
                  <a:pt x="32" y="212"/>
                </a:lnTo>
                <a:lnTo>
                  <a:pt x="53" y="237"/>
                </a:lnTo>
                <a:lnTo>
                  <a:pt x="79" y="270"/>
                </a:lnTo>
                <a:lnTo>
                  <a:pt x="95" y="281"/>
                </a:lnTo>
                <a:lnTo>
                  <a:pt x="100" y="290"/>
                </a:lnTo>
                <a:lnTo>
                  <a:pt x="100" y="290"/>
                </a:lnTo>
                <a:lnTo>
                  <a:pt x="91" y="290"/>
                </a:lnTo>
                <a:lnTo>
                  <a:pt x="84" y="290"/>
                </a:lnTo>
                <a:lnTo>
                  <a:pt x="81" y="292"/>
                </a:lnTo>
                <a:lnTo>
                  <a:pt x="81" y="292"/>
                </a:lnTo>
                <a:lnTo>
                  <a:pt x="81" y="332"/>
                </a:lnTo>
                <a:lnTo>
                  <a:pt x="81" y="332"/>
                </a:lnTo>
                <a:lnTo>
                  <a:pt x="60" y="351"/>
                </a:lnTo>
                <a:lnTo>
                  <a:pt x="42" y="369"/>
                </a:lnTo>
                <a:lnTo>
                  <a:pt x="30" y="386"/>
                </a:lnTo>
                <a:lnTo>
                  <a:pt x="30" y="386"/>
                </a:lnTo>
                <a:lnTo>
                  <a:pt x="21" y="401"/>
                </a:lnTo>
                <a:lnTo>
                  <a:pt x="12" y="415"/>
                </a:lnTo>
                <a:lnTo>
                  <a:pt x="5" y="434"/>
                </a:lnTo>
                <a:lnTo>
                  <a:pt x="2" y="445"/>
                </a:lnTo>
                <a:lnTo>
                  <a:pt x="0" y="455"/>
                </a:lnTo>
                <a:lnTo>
                  <a:pt x="0" y="455"/>
                </a:lnTo>
                <a:lnTo>
                  <a:pt x="0" y="481"/>
                </a:lnTo>
                <a:lnTo>
                  <a:pt x="2" y="508"/>
                </a:lnTo>
                <a:lnTo>
                  <a:pt x="7" y="531"/>
                </a:lnTo>
                <a:lnTo>
                  <a:pt x="12" y="547"/>
                </a:lnTo>
                <a:lnTo>
                  <a:pt x="12" y="547"/>
                </a:lnTo>
                <a:lnTo>
                  <a:pt x="37" y="594"/>
                </a:lnTo>
                <a:lnTo>
                  <a:pt x="54" y="626"/>
                </a:lnTo>
                <a:lnTo>
                  <a:pt x="54" y="626"/>
                </a:lnTo>
                <a:lnTo>
                  <a:pt x="60" y="650"/>
                </a:lnTo>
                <a:lnTo>
                  <a:pt x="68" y="678"/>
                </a:lnTo>
                <a:lnTo>
                  <a:pt x="68" y="678"/>
                </a:lnTo>
                <a:lnTo>
                  <a:pt x="97" y="735"/>
                </a:lnTo>
                <a:lnTo>
                  <a:pt x="56" y="886"/>
                </a:lnTo>
                <a:lnTo>
                  <a:pt x="56" y="886"/>
                </a:lnTo>
                <a:lnTo>
                  <a:pt x="42" y="897"/>
                </a:lnTo>
                <a:lnTo>
                  <a:pt x="33" y="905"/>
                </a:lnTo>
                <a:lnTo>
                  <a:pt x="28" y="909"/>
                </a:lnTo>
                <a:lnTo>
                  <a:pt x="28" y="909"/>
                </a:lnTo>
                <a:lnTo>
                  <a:pt x="28" y="914"/>
                </a:lnTo>
                <a:lnTo>
                  <a:pt x="32" y="923"/>
                </a:lnTo>
                <a:lnTo>
                  <a:pt x="35" y="934"/>
                </a:lnTo>
                <a:lnTo>
                  <a:pt x="35" y="934"/>
                </a:lnTo>
                <a:lnTo>
                  <a:pt x="39" y="1080"/>
                </a:lnTo>
                <a:lnTo>
                  <a:pt x="42" y="1183"/>
                </a:lnTo>
                <a:lnTo>
                  <a:pt x="44" y="1218"/>
                </a:lnTo>
                <a:lnTo>
                  <a:pt x="46" y="1229"/>
                </a:lnTo>
                <a:lnTo>
                  <a:pt x="47" y="1234"/>
                </a:lnTo>
                <a:lnTo>
                  <a:pt x="47" y="1234"/>
                </a:lnTo>
                <a:lnTo>
                  <a:pt x="51" y="1236"/>
                </a:lnTo>
                <a:lnTo>
                  <a:pt x="58" y="1240"/>
                </a:lnTo>
                <a:lnTo>
                  <a:pt x="77" y="1243"/>
                </a:lnTo>
                <a:lnTo>
                  <a:pt x="100" y="1247"/>
                </a:lnTo>
                <a:lnTo>
                  <a:pt x="88" y="1389"/>
                </a:lnTo>
                <a:lnTo>
                  <a:pt x="88" y="1389"/>
                </a:lnTo>
                <a:lnTo>
                  <a:pt x="77" y="1414"/>
                </a:lnTo>
                <a:lnTo>
                  <a:pt x="68" y="1442"/>
                </a:lnTo>
                <a:lnTo>
                  <a:pt x="56" y="1482"/>
                </a:lnTo>
                <a:lnTo>
                  <a:pt x="56" y="1482"/>
                </a:lnTo>
                <a:lnTo>
                  <a:pt x="51" y="1514"/>
                </a:lnTo>
                <a:lnTo>
                  <a:pt x="46" y="1561"/>
                </a:lnTo>
                <a:lnTo>
                  <a:pt x="39" y="1679"/>
                </a:lnTo>
                <a:lnTo>
                  <a:pt x="33" y="1790"/>
                </a:lnTo>
                <a:lnTo>
                  <a:pt x="32" y="1845"/>
                </a:lnTo>
                <a:lnTo>
                  <a:pt x="32" y="1845"/>
                </a:lnTo>
                <a:lnTo>
                  <a:pt x="28" y="1890"/>
                </a:lnTo>
                <a:lnTo>
                  <a:pt x="24" y="1926"/>
                </a:lnTo>
                <a:lnTo>
                  <a:pt x="24" y="1926"/>
                </a:lnTo>
                <a:lnTo>
                  <a:pt x="23" y="1938"/>
                </a:lnTo>
                <a:lnTo>
                  <a:pt x="19" y="1964"/>
                </a:lnTo>
                <a:lnTo>
                  <a:pt x="17" y="1996"/>
                </a:lnTo>
                <a:lnTo>
                  <a:pt x="19" y="2008"/>
                </a:lnTo>
                <a:lnTo>
                  <a:pt x="23" y="2017"/>
                </a:lnTo>
                <a:lnTo>
                  <a:pt x="23" y="2017"/>
                </a:lnTo>
                <a:lnTo>
                  <a:pt x="26" y="2024"/>
                </a:lnTo>
                <a:lnTo>
                  <a:pt x="33" y="2029"/>
                </a:lnTo>
                <a:lnTo>
                  <a:pt x="40" y="2033"/>
                </a:lnTo>
                <a:lnTo>
                  <a:pt x="49" y="2036"/>
                </a:lnTo>
                <a:lnTo>
                  <a:pt x="68" y="2042"/>
                </a:lnTo>
                <a:lnTo>
                  <a:pt x="88" y="2042"/>
                </a:lnTo>
                <a:lnTo>
                  <a:pt x="88" y="2042"/>
                </a:lnTo>
                <a:lnTo>
                  <a:pt x="111" y="2040"/>
                </a:lnTo>
                <a:lnTo>
                  <a:pt x="139" y="2036"/>
                </a:lnTo>
                <a:lnTo>
                  <a:pt x="171" y="2033"/>
                </a:lnTo>
                <a:lnTo>
                  <a:pt x="171" y="2033"/>
                </a:lnTo>
                <a:lnTo>
                  <a:pt x="167" y="2038"/>
                </a:lnTo>
                <a:lnTo>
                  <a:pt x="165" y="2054"/>
                </a:lnTo>
                <a:lnTo>
                  <a:pt x="163" y="2063"/>
                </a:lnTo>
                <a:lnTo>
                  <a:pt x="165" y="2073"/>
                </a:lnTo>
                <a:lnTo>
                  <a:pt x="169" y="2084"/>
                </a:lnTo>
                <a:lnTo>
                  <a:pt x="176" y="2093"/>
                </a:lnTo>
                <a:lnTo>
                  <a:pt x="176" y="2093"/>
                </a:lnTo>
                <a:lnTo>
                  <a:pt x="181" y="2096"/>
                </a:lnTo>
                <a:lnTo>
                  <a:pt x="186" y="2100"/>
                </a:lnTo>
                <a:lnTo>
                  <a:pt x="200" y="2103"/>
                </a:lnTo>
                <a:lnTo>
                  <a:pt x="220" y="2107"/>
                </a:lnTo>
                <a:lnTo>
                  <a:pt x="239" y="2107"/>
                </a:lnTo>
                <a:lnTo>
                  <a:pt x="285" y="2107"/>
                </a:lnTo>
                <a:lnTo>
                  <a:pt x="311" y="2107"/>
                </a:lnTo>
                <a:lnTo>
                  <a:pt x="336" y="2109"/>
                </a:lnTo>
                <a:lnTo>
                  <a:pt x="336" y="2109"/>
                </a:lnTo>
                <a:lnTo>
                  <a:pt x="383" y="2110"/>
                </a:lnTo>
                <a:lnTo>
                  <a:pt x="426" y="2110"/>
                </a:lnTo>
                <a:lnTo>
                  <a:pt x="491" y="2109"/>
                </a:lnTo>
                <a:lnTo>
                  <a:pt x="491" y="2109"/>
                </a:lnTo>
                <a:lnTo>
                  <a:pt x="501" y="2107"/>
                </a:lnTo>
                <a:lnTo>
                  <a:pt x="512" y="2103"/>
                </a:lnTo>
                <a:lnTo>
                  <a:pt x="519" y="2098"/>
                </a:lnTo>
                <a:lnTo>
                  <a:pt x="524" y="2093"/>
                </a:lnTo>
                <a:lnTo>
                  <a:pt x="531" y="2084"/>
                </a:lnTo>
                <a:lnTo>
                  <a:pt x="533" y="2079"/>
                </a:lnTo>
                <a:lnTo>
                  <a:pt x="533" y="2079"/>
                </a:lnTo>
                <a:lnTo>
                  <a:pt x="533" y="2075"/>
                </a:lnTo>
                <a:lnTo>
                  <a:pt x="533" y="2065"/>
                </a:lnTo>
                <a:lnTo>
                  <a:pt x="531" y="2059"/>
                </a:lnTo>
                <a:lnTo>
                  <a:pt x="528" y="2052"/>
                </a:lnTo>
                <a:lnTo>
                  <a:pt x="521" y="2049"/>
                </a:lnTo>
                <a:lnTo>
                  <a:pt x="512" y="2043"/>
                </a:lnTo>
                <a:lnTo>
                  <a:pt x="512" y="2043"/>
                </a:lnTo>
                <a:lnTo>
                  <a:pt x="501" y="2042"/>
                </a:lnTo>
                <a:lnTo>
                  <a:pt x="491" y="2042"/>
                </a:lnTo>
                <a:lnTo>
                  <a:pt x="473" y="2042"/>
                </a:lnTo>
                <a:lnTo>
                  <a:pt x="463" y="2042"/>
                </a:lnTo>
                <a:lnTo>
                  <a:pt x="452" y="2042"/>
                </a:lnTo>
                <a:lnTo>
                  <a:pt x="442" y="2038"/>
                </a:lnTo>
                <a:lnTo>
                  <a:pt x="427" y="2033"/>
                </a:lnTo>
                <a:lnTo>
                  <a:pt x="427" y="2033"/>
                </a:lnTo>
                <a:lnTo>
                  <a:pt x="415" y="2024"/>
                </a:lnTo>
                <a:lnTo>
                  <a:pt x="401" y="2015"/>
                </a:lnTo>
                <a:lnTo>
                  <a:pt x="378" y="1996"/>
                </a:lnTo>
                <a:lnTo>
                  <a:pt x="362" y="1980"/>
                </a:lnTo>
                <a:lnTo>
                  <a:pt x="357" y="1975"/>
                </a:lnTo>
                <a:lnTo>
                  <a:pt x="366" y="1970"/>
                </a:lnTo>
                <a:lnTo>
                  <a:pt x="366" y="1970"/>
                </a:lnTo>
                <a:lnTo>
                  <a:pt x="361" y="1926"/>
                </a:lnTo>
                <a:lnTo>
                  <a:pt x="359" y="1887"/>
                </a:lnTo>
                <a:lnTo>
                  <a:pt x="359" y="1869"/>
                </a:lnTo>
                <a:lnTo>
                  <a:pt x="359" y="1852"/>
                </a:lnTo>
                <a:lnTo>
                  <a:pt x="359" y="1852"/>
                </a:lnTo>
                <a:lnTo>
                  <a:pt x="362" y="1827"/>
                </a:lnTo>
                <a:lnTo>
                  <a:pt x="368" y="1808"/>
                </a:lnTo>
                <a:lnTo>
                  <a:pt x="378" y="1771"/>
                </a:lnTo>
                <a:lnTo>
                  <a:pt x="378" y="1771"/>
                </a:lnTo>
                <a:lnTo>
                  <a:pt x="398" y="1707"/>
                </a:lnTo>
                <a:lnTo>
                  <a:pt x="408" y="1672"/>
                </a:lnTo>
                <a:lnTo>
                  <a:pt x="412" y="1656"/>
                </a:lnTo>
                <a:lnTo>
                  <a:pt x="413" y="1642"/>
                </a:lnTo>
                <a:lnTo>
                  <a:pt x="413" y="1642"/>
                </a:lnTo>
                <a:lnTo>
                  <a:pt x="415" y="1621"/>
                </a:lnTo>
                <a:lnTo>
                  <a:pt x="419" y="1600"/>
                </a:lnTo>
                <a:lnTo>
                  <a:pt x="424" y="1581"/>
                </a:lnTo>
                <a:lnTo>
                  <a:pt x="433" y="1561"/>
                </a:lnTo>
                <a:lnTo>
                  <a:pt x="433" y="1561"/>
                </a:lnTo>
                <a:lnTo>
                  <a:pt x="440" y="1540"/>
                </a:lnTo>
                <a:lnTo>
                  <a:pt x="454" y="1505"/>
                </a:lnTo>
                <a:lnTo>
                  <a:pt x="485" y="1407"/>
                </a:lnTo>
                <a:lnTo>
                  <a:pt x="529" y="1275"/>
                </a:lnTo>
                <a:lnTo>
                  <a:pt x="529" y="1275"/>
                </a:lnTo>
                <a:lnTo>
                  <a:pt x="559" y="1271"/>
                </a:lnTo>
                <a:lnTo>
                  <a:pt x="581" y="1266"/>
                </a:lnTo>
                <a:lnTo>
                  <a:pt x="588" y="1262"/>
                </a:lnTo>
                <a:lnTo>
                  <a:pt x="593" y="1259"/>
                </a:lnTo>
                <a:lnTo>
                  <a:pt x="593" y="1259"/>
                </a:lnTo>
                <a:lnTo>
                  <a:pt x="595" y="1248"/>
                </a:lnTo>
                <a:lnTo>
                  <a:pt x="596" y="1238"/>
                </a:lnTo>
                <a:lnTo>
                  <a:pt x="598" y="1229"/>
                </a:lnTo>
                <a:lnTo>
                  <a:pt x="600" y="1224"/>
                </a:lnTo>
                <a:lnTo>
                  <a:pt x="600" y="1224"/>
                </a:lnTo>
                <a:lnTo>
                  <a:pt x="605" y="1220"/>
                </a:lnTo>
                <a:lnTo>
                  <a:pt x="616" y="1213"/>
                </a:lnTo>
                <a:lnTo>
                  <a:pt x="624" y="1204"/>
                </a:lnTo>
                <a:lnTo>
                  <a:pt x="628" y="1201"/>
                </a:lnTo>
                <a:lnTo>
                  <a:pt x="628" y="1197"/>
                </a:lnTo>
                <a:lnTo>
                  <a:pt x="628" y="1197"/>
                </a:lnTo>
                <a:lnTo>
                  <a:pt x="626" y="1187"/>
                </a:lnTo>
                <a:lnTo>
                  <a:pt x="621" y="1169"/>
                </a:lnTo>
                <a:lnTo>
                  <a:pt x="603" y="1120"/>
                </a:lnTo>
                <a:lnTo>
                  <a:pt x="586" y="1072"/>
                </a:lnTo>
                <a:lnTo>
                  <a:pt x="579" y="1050"/>
                </a:lnTo>
                <a:lnTo>
                  <a:pt x="579" y="1050"/>
                </a:lnTo>
                <a:lnTo>
                  <a:pt x="582" y="1006"/>
                </a:lnTo>
                <a:lnTo>
                  <a:pt x="584" y="976"/>
                </a:lnTo>
                <a:lnTo>
                  <a:pt x="582" y="956"/>
                </a:lnTo>
                <a:lnTo>
                  <a:pt x="582" y="956"/>
                </a:lnTo>
                <a:lnTo>
                  <a:pt x="581" y="951"/>
                </a:lnTo>
                <a:lnTo>
                  <a:pt x="575" y="944"/>
                </a:lnTo>
                <a:lnTo>
                  <a:pt x="561" y="928"/>
                </a:lnTo>
                <a:lnTo>
                  <a:pt x="544" y="912"/>
                </a:lnTo>
                <a:lnTo>
                  <a:pt x="524" y="883"/>
                </a:lnTo>
                <a:lnTo>
                  <a:pt x="524" y="883"/>
                </a:lnTo>
                <a:lnTo>
                  <a:pt x="521" y="865"/>
                </a:lnTo>
                <a:lnTo>
                  <a:pt x="517" y="849"/>
                </a:lnTo>
                <a:lnTo>
                  <a:pt x="514" y="839"/>
                </a:lnTo>
                <a:lnTo>
                  <a:pt x="514" y="839"/>
                </a:lnTo>
                <a:lnTo>
                  <a:pt x="494" y="786"/>
                </a:lnTo>
                <a:lnTo>
                  <a:pt x="480" y="742"/>
                </a:lnTo>
                <a:lnTo>
                  <a:pt x="485" y="724"/>
                </a:lnTo>
                <a:lnTo>
                  <a:pt x="466" y="705"/>
                </a:lnTo>
                <a:lnTo>
                  <a:pt x="420" y="555"/>
                </a:lnTo>
                <a:lnTo>
                  <a:pt x="420" y="555"/>
                </a:lnTo>
                <a:lnTo>
                  <a:pt x="503" y="547"/>
                </a:lnTo>
                <a:lnTo>
                  <a:pt x="566" y="538"/>
                </a:lnTo>
                <a:lnTo>
                  <a:pt x="589" y="534"/>
                </a:lnTo>
                <a:lnTo>
                  <a:pt x="603" y="529"/>
                </a:lnTo>
                <a:lnTo>
                  <a:pt x="603" y="529"/>
                </a:lnTo>
                <a:lnTo>
                  <a:pt x="626" y="518"/>
                </a:lnTo>
                <a:lnTo>
                  <a:pt x="654" y="503"/>
                </a:lnTo>
                <a:lnTo>
                  <a:pt x="681" y="487"/>
                </a:lnTo>
                <a:lnTo>
                  <a:pt x="690" y="481"/>
                </a:lnTo>
                <a:lnTo>
                  <a:pt x="695" y="474"/>
                </a:lnTo>
                <a:lnTo>
                  <a:pt x="695" y="474"/>
                </a:lnTo>
                <a:lnTo>
                  <a:pt x="697" y="467"/>
                </a:lnTo>
                <a:lnTo>
                  <a:pt x="697" y="457"/>
                </a:lnTo>
                <a:lnTo>
                  <a:pt x="695" y="427"/>
                </a:lnTo>
                <a:lnTo>
                  <a:pt x="691" y="397"/>
                </a:lnTo>
                <a:lnTo>
                  <a:pt x="686" y="376"/>
                </a:lnTo>
                <a:lnTo>
                  <a:pt x="686" y="376"/>
                </a:lnTo>
                <a:lnTo>
                  <a:pt x="676" y="351"/>
                </a:lnTo>
                <a:lnTo>
                  <a:pt x="667" y="335"/>
                </a:lnTo>
                <a:lnTo>
                  <a:pt x="667" y="335"/>
                </a:lnTo>
                <a:lnTo>
                  <a:pt x="647" y="309"/>
                </a:lnTo>
                <a:lnTo>
                  <a:pt x="630" y="284"/>
                </a:lnTo>
                <a:lnTo>
                  <a:pt x="609" y="223"/>
                </a:lnTo>
                <a:lnTo>
                  <a:pt x="598" y="219"/>
                </a:lnTo>
                <a:lnTo>
                  <a:pt x="586" y="179"/>
                </a:lnTo>
                <a:lnTo>
                  <a:pt x="582" y="142"/>
                </a:lnTo>
                <a:lnTo>
                  <a:pt x="582" y="142"/>
                </a:lnTo>
                <a:lnTo>
                  <a:pt x="582" y="110"/>
                </a:lnTo>
                <a:lnTo>
                  <a:pt x="582" y="77"/>
                </a:lnTo>
                <a:lnTo>
                  <a:pt x="582" y="77"/>
                </a:lnTo>
                <a:lnTo>
                  <a:pt x="577" y="73"/>
                </a:lnTo>
                <a:lnTo>
                  <a:pt x="573" y="72"/>
                </a:lnTo>
                <a:lnTo>
                  <a:pt x="570" y="72"/>
                </a:lnTo>
                <a:lnTo>
                  <a:pt x="570" y="72"/>
                </a:lnTo>
                <a:lnTo>
                  <a:pt x="568" y="73"/>
                </a:lnTo>
                <a:lnTo>
                  <a:pt x="565" y="75"/>
                </a:lnTo>
                <a:lnTo>
                  <a:pt x="563" y="77"/>
                </a:lnTo>
                <a:lnTo>
                  <a:pt x="554" y="121"/>
                </a:lnTo>
                <a:lnTo>
                  <a:pt x="547" y="84"/>
                </a:lnTo>
                <a:lnTo>
                  <a:pt x="547" y="84"/>
                </a:lnTo>
                <a:lnTo>
                  <a:pt x="547" y="72"/>
                </a:lnTo>
                <a:lnTo>
                  <a:pt x="544" y="63"/>
                </a:lnTo>
                <a:lnTo>
                  <a:pt x="542" y="59"/>
                </a:lnTo>
                <a:lnTo>
                  <a:pt x="540" y="56"/>
                </a:lnTo>
                <a:lnTo>
                  <a:pt x="540" y="56"/>
                </a:lnTo>
                <a:lnTo>
                  <a:pt x="535" y="52"/>
                </a:lnTo>
                <a:lnTo>
                  <a:pt x="528" y="51"/>
                </a:lnTo>
                <a:lnTo>
                  <a:pt x="528" y="51"/>
                </a:lnTo>
                <a:lnTo>
                  <a:pt x="524" y="51"/>
                </a:lnTo>
                <a:lnTo>
                  <a:pt x="521" y="54"/>
                </a:lnTo>
                <a:lnTo>
                  <a:pt x="517" y="56"/>
                </a:lnTo>
                <a:lnTo>
                  <a:pt x="514" y="24"/>
                </a:lnTo>
                <a:lnTo>
                  <a:pt x="514" y="24"/>
                </a:lnTo>
                <a:lnTo>
                  <a:pt x="512" y="19"/>
                </a:lnTo>
                <a:lnTo>
                  <a:pt x="510" y="15"/>
                </a:lnTo>
                <a:lnTo>
                  <a:pt x="507" y="14"/>
                </a:lnTo>
                <a:lnTo>
                  <a:pt x="452" y="14"/>
                </a:lnTo>
                <a:lnTo>
                  <a:pt x="452" y="14"/>
                </a:lnTo>
                <a:lnTo>
                  <a:pt x="449" y="14"/>
                </a:lnTo>
                <a:lnTo>
                  <a:pt x="445" y="15"/>
                </a:lnTo>
                <a:lnTo>
                  <a:pt x="443" y="17"/>
                </a:lnTo>
                <a:lnTo>
                  <a:pt x="443" y="17"/>
                </a:lnTo>
                <a:lnTo>
                  <a:pt x="443" y="22"/>
                </a:lnTo>
                <a:lnTo>
                  <a:pt x="443" y="26"/>
                </a:lnTo>
                <a:lnTo>
                  <a:pt x="443" y="31"/>
                </a:lnTo>
                <a:lnTo>
                  <a:pt x="450" y="98"/>
                </a:lnTo>
                <a:lnTo>
                  <a:pt x="450" y="98"/>
                </a:lnTo>
                <a:lnTo>
                  <a:pt x="449" y="100"/>
                </a:lnTo>
                <a:lnTo>
                  <a:pt x="450" y="109"/>
                </a:lnTo>
                <a:lnTo>
                  <a:pt x="450" y="109"/>
                </a:lnTo>
                <a:lnTo>
                  <a:pt x="456" y="137"/>
                </a:lnTo>
                <a:lnTo>
                  <a:pt x="456" y="137"/>
                </a:lnTo>
                <a:lnTo>
                  <a:pt x="440" y="130"/>
                </a:lnTo>
                <a:lnTo>
                  <a:pt x="429" y="124"/>
                </a:lnTo>
                <a:lnTo>
                  <a:pt x="426" y="124"/>
                </a:lnTo>
                <a:lnTo>
                  <a:pt x="422" y="124"/>
                </a:lnTo>
                <a:lnTo>
                  <a:pt x="422" y="124"/>
                </a:lnTo>
                <a:lnTo>
                  <a:pt x="422" y="126"/>
                </a:lnTo>
                <a:lnTo>
                  <a:pt x="422" y="128"/>
                </a:lnTo>
                <a:lnTo>
                  <a:pt x="424" y="137"/>
                </a:lnTo>
                <a:lnTo>
                  <a:pt x="431" y="146"/>
                </a:lnTo>
                <a:lnTo>
                  <a:pt x="431" y="146"/>
                </a:lnTo>
                <a:lnTo>
                  <a:pt x="436" y="167"/>
                </a:lnTo>
                <a:lnTo>
                  <a:pt x="436" y="167"/>
                </a:lnTo>
                <a:lnTo>
                  <a:pt x="442" y="179"/>
                </a:lnTo>
                <a:lnTo>
                  <a:pt x="443" y="184"/>
                </a:lnTo>
                <a:lnTo>
                  <a:pt x="445" y="200"/>
                </a:lnTo>
                <a:lnTo>
                  <a:pt x="477" y="276"/>
                </a:lnTo>
                <a:lnTo>
                  <a:pt x="477" y="276"/>
                </a:lnTo>
                <a:lnTo>
                  <a:pt x="473" y="281"/>
                </a:lnTo>
                <a:lnTo>
                  <a:pt x="468" y="290"/>
                </a:lnTo>
                <a:lnTo>
                  <a:pt x="468" y="290"/>
                </a:lnTo>
                <a:lnTo>
                  <a:pt x="452" y="314"/>
                </a:lnTo>
                <a:lnTo>
                  <a:pt x="436" y="337"/>
                </a:lnTo>
                <a:lnTo>
                  <a:pt x="436" y="337"/>
                </a:lnTo>
                <a:lnTo>
                  <a:pt x="427" y="350"/>
                </a:lnTo>
                <a:lnTo>
                  <a:pt x="420" y="360"/>
                </a:lnTo>
                <a:lnTo>
                  <a:pt x="420" y="360"/>
                </a:lnTo>
                <a:lnTo>
                  <a:pt x="380" y="350"/>
                </a:lnTo>
                <a:lnTo>
                  <a:pt x="380" y="350"/>
                </a:lnTo>
                <a:lnTo>
                  <a:pt x="352" y="344"/>
                </a:lnTo>
                <a:lnTo>
                  <a:pt x="341" y="343"/>
                </a:lnTo>
                <a:lnTo>
                  <a:pt x="336" y="344"/>
                </a:lnTo>
                <a:lnTo>
                  <a:pt x="336" y="344"/>
                </a:lnTo>
                <a:lnTo>
                  <a:pt x="325" y="346"/>
                </a:lnTo>
                <a:lnTo>
                  <a:pt x="318" y="348"/>
                </a:lnTo>
                <a:lnTo>
                  <a:pt x="318" y="348"/>
                </a:lnTo>
                <a:lnTo>
                  <a:pt x="308" y="339"/>
                </a:lnTo>
                <a:lnTo>
                  <a:pt x="308" y="339"/>
                </a:lnTo>
                <a:lnTo>
                  <a:pt x="280" y="323"/>
                </a:lnTo>
                <a:lnTo>
                  <a:pt x="264" y="314"/>
                </a:lnTo>
                <a:lnTo>
                  <a:pt x="257" y="311"/>
                </a:lnTo>
                <a:lnTo>
                  <a:pt x="257" y="311"/>
                </a:lnTo>
                <a:lnTo>
                  <a:pt x="264" y="304"/>
                </a:lnTo>
                <a:lnTo>
                  <a:pt x="271" y="299"/>
                </a:lnTo>
                <a:lnTo>
                  <a:pt x="278" y="295"/>
                </a:lnTo>
                <a:lnTo>
                  <a:pt x="278" y="295"/>
                </a:lnTo>
                <a:lnTo>
                  <a:pt x="281" y="293"/>
                </a:lnTo>
                <a:lnTo>
                  <a:pt x="283" y="290"/>
                </a:lnTo>
                <a:lnTo>
                  <a:pt x="288" y="281"/>
                </a:lnTo>
                <a:lnTo>
                  <a:pt x="290" y="272"/>
                </a:lnTo>
                <a:lnTo>
                  <a:pt x="292" y="265"/>
                </a:lnTo>
                <a:lnTo>
                  <a:pt x="292" y="265"/>
                </a:lnTo>
                <a:lnTo>
                  <a:pt x="283" y="207"/>
                </a:lnTo>
                <a:lnTo>
                  <a:pt x="283" y="207"/>
                </a:lnTo>
                <a:lnTo>
                  <a:pt x="287" y="198"/>
                </a:lnTo>
                <a:lnTo>
                  <a:pt x="290" y="193"/>
                </a:lnTo>
                <a:lnTo>
                  <a:pt x="292" y="186"/>
                </a:lnTo>
                <a:lnTo>
                  <a:pt x="292" y="186"/>
                </a:lnTo>
                <a:lnTo>
                  <a:pt x="290" y="181"/>
                </a:lnTo>
                <a:lnTo>
                  <a:pt x="287" y="174"/>
                </a:lnTo>
                <a:lnTo>
                  <a:pt x="280" y="165"/>
                </a:lnTo>
                <a:lnTo>
                  <a:pt x="280" y="165"/>
                </a:lnTo>
                <a:lnTo>
                  <a:pt x="276" y="158"/>
                </a:lnTo>
                <a:lnTo>
                  <a:pt x="269" y="147"/>
                </a:lnTo>
                <a:lnTo>
                  <a:pt x="262" y="130"/>
                </a:lnTo>
                <a:lnTo>
                  <a:pt x="262" y="130"/>
                </a:lnTo>
                <a:lnTo>
                  <a:pt x="260" y="117"/>
                </a:lnTo>
                <a:lnTo>
                  <a:pt x="255" y="103"/>
                </a:lnTo>
                <a:lnTo>
                  <a:pt x="255" y="103"/>
                </a:lnTo>
                <a:close/>
                <a:moveTo>
                  <a:pt x="251" y="1496"/>
                </a:moveTo>
                <a:lnTo>
                  <a:pt x="251" y="1496"/>
                </a:lnTo>
                <a:lnTo>
                  <a:pt x="243" y="1542"/>
                </a:lnTo>
                <a:lnTo>
                  <a:pt x="236" y="1577"/>
                </a:lnTo>
                <a:lnTo>
                  <a:pt x="232" y="1604"/>
                </a:lnTo>
                <a:lnTo>
                  <a:pt x="232" y="1604"/>
                </a:lnTo>
                <a:lnTo>
                  <a:pt x="218" y="1734"/>
                </a:lnTo>
                <a:lnTo>
                  <a:pt x="218" y="1734"/>
                </a:lnTo>
                <a:lnTo>
                  <a:pt x="211" y="1859"/>
                </a:lnTo>
                <a:lnTo>
                  <a:pt x="188" y="1839"/>
                </a:lnTo>
                <a:lnTo>
                  <a:pt x="188" y="1839"/>
                </a:lnTo>
                <a:lnTo>
                  <a:pt x="190" y="1774"/>
                </a:lnTo>
                <a:lnTo>
                  <a:pt x="190" y="1774"/>
                </a:lnTo>
                <a:lnTo>
                  <a:pt x="190" y="1753"/>
                </a:lnTo>
                <a:lnTo>
                  <a:pt x="188" y="1732"/>
                </a:lnTo>
                <a:lnTo>
                  <a:pt x="186" y="1702"/>
                </a:lnTo>
                <a:lnTo>
                  <a:pt x="186" y="1702"/>
                </a:lnTo>
                <a:lnTo>
                  <a:pt x="190" y="1676"/>
                </a:lnTo>
                <a:lnTo>
                  <a:pt x="199" y="1637"/>
                </a:lnTo>
                <a:lnTo>
                  <a:pt x="199" y="1637"/>
                </a:lnTo>
                <a:lnTo>
                  <a:pt x="206" y="1611"/>
                </a:lnTo>
                <a:lnTo>
                  <a:pt x="209" y="1600"/>
                </a:lnTo>
                <a:lnTo>
                  <a:pt x="209" y="1600"/>
                </a:lnTo>
                <a:lnTo>
                  <a:pt x="223" y="1560"/>
                </a:lnTo>
                <a:lnTo>
                  <a:pt x="236" y="1525"/>
                </a:lnTo>
                <a:lnTo>
                  <a:pt x="236" y="1525"/>
                </a:lnTo>
                <a:lnTo>
                  <a:pt x="243" y="1510"/>
                </a:lnTo>
                <a:lnTo>
                  <a:pt x="251" y="1496"/>
                </a:lnTo>
                <a:lnTo>
                  <a:pt x="251" y="149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1FDB9C5F-38FE-4C4B-9864-7EBEBC5B234B}"/>
              </a:ext>
            </a:extLst>
          </p:cNvPr>
          <p:cNvSpPr>
            <a:spLocks noEditPoints="1"/>
          </p:cNvSpPr>
          <p:nvPr/>
        </p:nvSpPr>
        <p:spPr bwMode="auto">
          <a:xfrm>
            <a:off x="6528898" y="4678678"/>
            <a:ext cx="487199" cy="1645669"/>
          </a:xfrm>
          <a:custGeom>
            <a:avLst/>
            <a:gdLst>
              <a:gd name="T0" fmla="*/ 39 w 577"/>
              <a:gd name="T1" fmla="*/ 121 h 1949"/>
              <a:gd name="T2" fmla="*/ 32 w 577"/>
              <a:gd name="T3" fmla="*/ 146 h 1949"/>
              <a:gd name="T4" fmla="*/ 2 w 577"/>
              <a:gd name="T5" fmla="*/ 192 h 1949"/>
              <a:gd name="T6" fmla="*/ 6 w 577"/>
              <a:gd name="T7" fmla="*/ 223 h 1949"/>
              <a:gd name="T8" fmla="*/ 27 w 577"/>
              <a:gd name="T9" fmla="*/ 360 h 1949"/>
              <a:gd name="T10" fmla="*/ 43 w 577"/>
              <a:gd name="T11" fmla="*/ 441 h 1949"/>
              <a:gd name="T12" fmla="*/ 78 w 577"/>
              <a:gd name="T13" fmla="*/ 478 h 1949"/>
              <a:gd name="T14" fmla="*/ 255 w 577"/>
              <a:gd name="T15" fmla="*/ 491 h 1949"/>
              <a:gd name="T16" fmla="*/ 210 w 577"/>
              <a:gd name="T17" fmla="*/ 661 h 1949"/>
              <a:gd name="T18" fmla="*/ 159 w 577"/>
              <a:gd name="T19" fmla="*/ 871 h 1949"/>
              <a:gd name="T20" fmla="*/ 192 w 577"/>
              <a:gd name="T21" fmla="*/ 888 h 1949"/>
              <a:gd name="T22" fmla="*/ 231 w 577"/>
              <a:gd name="T23" fmla="*/ 1331 h 1949"/>
              <a:gd name="T24" fmla="*/ 292 w 577"/>
              <a:gd name="T25" fmla="*/ 1525 h 1949"/>
              <a:gd name="T26" fmla="*/ 352 w 577"/>
              <a:gd name="T27" fmla="*/ 1750 h 1949"/>
              <a:gd name="T28" fmla="*/ 366 w 577"/>
              <a:gd name="T29" fmla="*/ 1799 h 1949"/>
              <a:gd name="T30" fmla="*/ 305 w 577"/>
              <a:gd name="T31" fmla="*/ 1810 h 1949"/>
              <a:gd name="T32" fmla="*/ 289 w 577"/>
              <a:gd name="T33" fmla="*/ 1831 h 1949"/>
              <a:gd name="T34" fmla="*/ 317 w 577"/>
              <a:gd name="T35" fmla="*/ 1854 h 1949"/>
              <a:gd name="T36" fmla="*/ 231 w 577"/>
              <a:gd name="T37" fmla="*/ 1917 h 1949"/>
              <a:gd name="T38" fmla="*/ 259 w 577"/>
              <a:gd name="T39" fmla="*/ 1944 h 1949"/>
              <a:gd name="T40" fmla="*/ 435 w 577"/>
              <a:gd name="T41" fmla="*/ 1937 h 1949"/>
              <a:gd name="T42" fmla="*/ 549 w 577"/>
              <a:gd name="T43" fmla="*/ 1915 h 1949"/>
              <a:gd name="T44" fmla="*/ 570 w 577"/>
              <a:gd name="T45" fmla="*/ 1866 h 1949"/>
              <a:gd name="T46" fmla="*/ 574 w 577"/>
              <a:gd name="T47" fmla="*/ 1842 h 1949"/>
              <a:gd name="T48" fmla="*/ 563 w 577"/>
              <a:gd name="T49" fmla="*/ 1722 h 1949"/>
              <a:gd name="T50" fmla="*/ 526 w 577"/>
              <a:gd name="T51" fmla="*/ 1507 h 1949"/>
              <a:gd name="T52" fmla="*/ 475 w 577"/>
              <a:gd name="T53" fmla="*/ 1346 h 1949"/>
              <a:gd name="T54" fmla="*/ 475 w 577"/>
              <a:gd name="T55" fmla="*/ 1134 h 1949"/>
              <a:gd name="T56" fmla="*/ 518 w 577"/>
              <a:gd name="T57" fmla="*/ 992 h 1949"/>
              <a:gd name="T58" fmla="*/ 530 w 577"/>
              <a:gd name="T59" fmla="*/ 957 h 1949"/>
              <a:gd name="T60" fmla="*/ 502 w 577"/>
              <a:gd name="T61" fmla="*/ 798 h 1949"/>
              <a:gd name="T62" fmla="*/ 548 w 577"/>
              <a:gd name="T63" fmla="*/ 501 h 1949"/>
              <a:gd name="T64" fmla="*/ 537 w 577"/>
              <a:gd name="T65" fmla="*/ 346 h 1949"/>
              <a:gd name="T66" fmla="*/ 530 w 577"/>
              <a:gd name="T67" fmla="*/ 232 h 1949"/>
              <a:gd name="T68" fmla="*/ 548 w 577"/>
              <a:gd name="T69" fmla="*/ 141 h 1949"/>
              <a:gd name="T70" fmla="*/ 539 w 577"/>
              <a:gd name="T71" fmla="*/ 49 h 1949"/>
              <a:gd name="T72" fmla="*/ 502 w 577"/>
              <a:gd name="T73" fmla="*/ 21 h 1949"/>
              <a:gd name="T74" fmla="*/ 460 w 577"/>
              <a:gd name="T75" fmla="*/ 5 h 1949"/>
              <a:gd name="T76" fmla="*/ 398 w 577"/>
              <a:gd name="T77" fmla="*/ 9 h 1949"/>
              <a:gd name="T78" fmla="*/ 356 w 577"/>
              <a:gd name="T79" fmla="*/ 25 h 1949"/>
              <a:gd name="T80" fmla="*/ 336 w 577"/>
              <a:gd name="T81" fmla="*/ 53 h 1949"/>
              <a:gd name="T82" fmla="*/ 326 w 577"/>
              <a:gd name="T83" fmla="*/ 67 h 1949"/>
              <a:gd name="T84" fmla="*/ 328 w 577"/>
              <a:gd name="T85" fmla="*/ 91 h 1949"/>
              <a:gd name="T86" fmla="*/ 321 w 577"/>
              <a:gd name="T87" fmla="*/ 123 h 1949"/>
              <a:gd name="T88" fmla="*/ 303 w 577"/>
              <a:gd name="T89" fmla="*/ 153 h 1949"/>
              <a:gd name="T90" fmla="*/ 298 w 577"/>
              <a:gd name="T91" fmla="*/ 174 h 1949"/>
              <a:gd name="T92" fmla="*/ 298 w 577"/>
              <a:gd name="T93" fmla="*/ 190 h 1949"/>
              <a:gd name="T94" fmla="*/ 303 w 577"/>
              <a:gd name="T95" fmla="*/ 220 h 1949"/>
              <a:gd name="T96" fmla="*/ 321 w 577"/>
              <a:gd name="T97" fmla="*/ 248 h 1949"/>
              <a:gd name="T98" fmla="*/ 345 w 577"/>
              <a:gd name="T99" fmla="*/ 276 h 1949"/>
              <a:gd name="T100" fmla="*/ 308 w 577"/>
              <a:gd name="T101" fmla="*/ 276 h 1949"/>
              <a:gd name="T102" fmla="*/ 238 w 577"/>
              <a:gd name="T103" fmla="*/ 230 h 1949"/>
              <a:gd name="T104" fmla="*/ 145 w 577"/>
              <a:gd name="T105" fmla="*/ 120 h 1949"/>
              <a:gd name="T106" fmla="*/ 134 w 577"/>
              <a:gd name="T107" fmla="*/ 35 h 1949"/>
              <a:gd name="T108" fmla="*/ 97 w 577"/>
              <a:gd name="T109" fmla="*/ 12 h 1949"/>
              <a:gd name="T110" fmla="*/ 72 w 577"/>
              <a:gd name="T111" fmla="*/ 19 h 1949"/>
              <a:gd name="T112" fmla="*/ 124 w 577"/>
              <a:gd name="T113" fmla="*/ 239 h 1949"/>
              <a:gd name="T114" fmla="*/ 185 w 577"/>
              <a:gd name="T115" fmla="*/ 331 h 1949"/>
              <a:gd name="T116" fmla="*/ 217 w 577"/>
              <a:gd name="T117" fmla="*/ 376 h 1949"/>
              <a:gd name="T118" fmla="*/ 116 w 577"/>
              <a:gd name="T119" fmla="*/ 369 h 1949"/>
              <a:gd name="T120" fmla="*/ 87 w 577"/>
              <a:gd name="T121" fmla="*/ 266 h 1949"/>
              <a:gd name="T122" fmla="*/ 99 w 577"/>
              <a:gd name="T123" fmla="*/ 181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7" h="1949">
                <a:moveTo>
                  <a:pt x="71" y="28"/>
                </a:moveTo>
                <a:lnTo>
                  <a:pt x="50" y="28"/>
                </a:lnTo>
                <a:lnTo>
                  <a:pt x="48" y="35"/>
                </a:lnTo>
                <a:lnTo>
                  <a:pt x="43" y="121"/>
                </a:lnTo>
                <a:lnTo>
                  <a:pt x="43" y="121"/>
                </a:lnTo>
                <a:lnTo>
                  <a:pt x="39" y="121"/>
                </a:lnTo>
                <a:lnTo>
                  <a:pt x="37" y="121"/>
                </a:lnTo>
                <a:lnTo>
                  <a:pt x="36" y="125"/>
                </a:lnTo>
                <a:lnTo>
                  <a:pt x="36" y="125"/>
                </a:lnTo>
                <a:lnTo>
                  <a:pt x="34" y="141"/>
                </a:lnTo>
                <a:lnTo>
                  <a:pt x="34" y="141"/>
                </a:lnTo>
                <a:lnTo>
                  <a:pt x="32" y="146"/>
                </a:lnTo>
                <a:lnTo>
                  <a:pt x="30" y="151"/>
                </a:lnTo>
                <a:lnTo>
                  <a:pt x="29" y="153"/>
                </a:lnTo>
                <a:lnTo>
                  <a:pt x="29" y="153"/>
                </a:lnTo>
                <a:lnTo>
                  <a:pt x="16" y="171"/>
                </a:lnTo>
                <a:lnTo>
                  <a:pt x="7" y="183"/>
                </a:lnTo>
                <a:lnTo>
                  <a:pt x="2" y="192"/>
                </a:lnTo>
                <a:lnTo>
                  <a:pt x="2" y="192"/>
                </a:lnTo>
                <a:lnTo>
                  <a:pt x="0" y="197"/>
                </a:lnTo>
                <a:lnTo>
                  <a:pt x="0" y="202"/>
                </a:lnTo>
                <a:lnTo>
                  <a:pt x="2" y="213"/>
                </a:lnTo>
                <a:lnTo>
                  <a:pt x="2" y="213"/>
                </a:lnTo>
                <a:lnTo>
                  <a:pt x="6" y="223"/>
                </a:lnTo>
                <a:lnTo>
                  <a:pt x="11" y="236"/>
                </a:lnTo>
                <a:lnTo>
                  <a:pt x="18" y="251"/>
                </a:lnTo>
                <a:lnTo>
                  <a:pt x="18" y="251"/>
                </a:lnTo>
                <a:lnTo>
                  <a:pt x="20" y="302"/>
                </a:lnTo>
                <a:lnTo>
                  <a:pt x="23" y="343"/>
                </a:lnTo>
                <a:lnTo>
                  <a:pt x="27" y="360"/>
                </a:lnTo>
                <a:lnTo>
                  <a:pt x="29" y="373"/>
                </a:lnTo>
                <a:lnTo>
                  <a:pt x="29" y="373"/>
                </a:lnTo>
                <a:lnTo>
                  <a:pt x="32" y="383"/>
                </a:lnTo>
                <a:lnTo>
                  <a:pt x="34" y="396"/>
                </a:lnTo>
                <a:lnTo>
                  <a:pt x="39" y="426"/>
                </a:lnTo>
                <a:lnTo>
                  <a:pt x="43" y="441"/>
                </a:lnTo>
                <a:lnTo>
                  <a:pt x="50" y="454"/>
                </a:lnTo>
                <a:lnTo>
                  <a:pt x="58" y="466"/>
                </a:lnTo>
                <a:lnTo>
                  <a:pt x="64" y="471"/>
                </a:lnTo>
                <a:lnTo>
                  <a:pt x="71" y="475"/>
                </a:lnTo>
                <a:lnTo>
                  <a:pt x="71" y="475"/>
                </a:lnTo>
                <a:lnTo>
                  <a:pt x="78" y="478"/>
                </a:lnTo>
                <a:lnTo>
                  <a:pt x="88" y="482"/>
                </a:lnTo>
                <a:lnTo>
                  <a:pt x="115" y="485"/>
                </a:lnTo>
                <a:lnTo>
                  <a:pt x="145" y="489"/>
                </a:lnTo>
                <a:lnTo>
                  <a:pt x="176" y="491"/>
                </a:lnTo>
                <a:lnTo>
                  <a:pt x="231" y="491"/>
                </a:lnTo>
                <a:lnTo>
                  <a:pt x="255" y="491"/>
                </a:lnTo>
                <a:lnTo>
                  <a:pt x="255" y="491"/>
                </a:lnTo>
                <a:lnTo>
                  <a:pt x="236" y="554"/>
                </a:lnTo>
                <a:lnTo>
                  <a:pt x="222" y="609"/>
                </a:lnTo>
                <a:lnTo>
                  <a:pt x="215" y="637"/>
                </a:lnTo>
                <a:lnTo>
                  <a:pt x="210" y="661"/>
                </a:lnTo>
                <a:lnTo>
                  <a:pt x="210" y="661"/>
                </a:lnTo>
                <a:lnTo>
                  <a:pt x="204" y="689"/>
                </a:lnTo>
                <a:lnTo>
                  <a:pt x="196" y="721"/>
                </a:lnTo>
                <a:lnTo>
                  <a:pt x="176" y="791"/>
                </a:lnTo>
                <a:lnTo>
                  <a:pt x="168" y="823"/>
                </a:lnTo>
                <a:lnTo>
                  <a:pt x="160" y="851"/>
                </a:lnTo>
                <a:lnTo>
                  <a:pt x="159" y="871"/>
                </a:lnTo>
                <a:lnTo>
                  <a:pt x="159" y="876"/>
                </a:lnTo>
                <a:lnTo>
                  <a:pt x="160" y="878"/>
                </a:lnTo>
                <a:lnTo>
                  <a:pt x="160" y="878"/>
                </a:lnTo>
                <a:lnTo>
                  <a:pt x="171" y="883"/>
                </a:lnTo>
                <a:lnTo>
                  <a:pt x="182" y="885"/>
                </a:lnTo>
                <a:lnTo>
                  <a:pt x="192" y="888"/>
                </a:lnTo>
                <a:lnTo>
                  <a:pt x="192" y="888"/>
                </a:lnTo>
                <a:lnTo>
                  <a:pt x="210" y="1085"/>
                </a:lnTo>
                <a:lnTo>
                  <a:pt x="222" y="1226"/>
                </a:lnTo>
                <a:lnTo>
                  <a:pt x="229" y="1302"/>
                </a:lnTo>
                <a:lnTo>
                  <a:pt x="229" y="1302"/>
                </a:lnTo>
                <a:lnTo>
                  <a:pt x="231" y="1331"/>
                </a:lnTo>
                <a:lnTo>
                  <a:pt x="234" y="1372"/>
                </a:lnTo>
                <a:lnTo>
                  <a:pt x="240" y="1411"/>
                </a:lnTo>
                <a:lnTo>
                  <a:pt x="243" y="1425"/>
                </a:lnTo>
                <a:lnTo>
                  <a:pt x="247" y="1435"/>
                </a:lnTo>
                <a:lnTo>
                  <a:pt x="247" y="1435"/>
                </a:lnTo>
                <a:lnTo>
                  <a:pt x="292" y="1525"/>
                </a:lnTo>
                <a:lnTo>
                  <a:pt x="292" y="1525"/>
                </a:lnTo>
                <a:lnTo>
                  <a:pt x="310" y="1606"/>
                </a:lnTo>
                <a:lnTo>
                  <a:pt x="328" y="1671"/>
                </a:lnTo>
                <a:lnTo>
                  <a:pt x="342" y="1722"/>
                </a:lnTo>
                <a:lnTo>
                  <a:pt x="342" y="1722"/>
                </a:lnTo>
                <a:lnTo>
                  <a:pt x="352" y="1750"/>
                </a:lnTo>
                <a:lnTo>
                  <a:pt x="359" y="1769"/>
                </a:lnTo>
                <a:lnTo>
                  <a:pt x="366" y="1782"/>
                </a:lnTo>
                <a:lnTo>
                  <a:pt x="366" y="1782"/>
                </a:lnTo>
                <a:lnTo>
                  <a:pt x="366" y="1789"/>
                </a:lnTo>
                <a:lnTo>
                  <a:pt x="366" y="1799"/>
                </a:lnTo>
                <a:lnTo>
                  <a:pt x="366" y="1799"/>
                </a:lnTo>
                <a:lnTo>
                  <a:pt x="351" y="1805"/>
                </a:lnTo>
                <a:lnTo>
                  <a:pt x="338" y="1810"/>
                </a:lnTo>
                <a:lnTo>
                  <a:pt x="328" y="1810"/>
                </a:lnTo>
                <a:lnTo>
                  <a:pt x="328" y="1810"/>
                </a:lnTo>
                <a:lnTo>
                  <a:pt x="317" y="1810"/>
                </a:lnTo>
                <a:lnTo>
                  <a:pt x="305" y="1810"/>
                </a:lnTo>
                <a:lnTo>
                  <a:pt x="299" y="1810"/>
                </a:lnTo>
                <a:lnTo>
                  <a:pt x="294" y="1812"/>
                </a:lnTo>
                <a:lnTo>
                  <a:pt x="291" y="1815"/>
                </a:lnTo>
                <a:lnTo>
                  <a:pt x="289" y="1820"/>
                </a:lnTo>
                <a:lnTo>
                  <a:pt x="289" y="1820"/>
                </a:lnTo>
                <a:lnTo>
                  <a:pt x="289" y="1831"/>
                </a:lnTo>
                <a:lnTo>
                  <a:pt x="291" y="1838"/>
                </a:lnTo>
                <a:lnTo>
                  <a:pt x="296" y="1845"/>
                </a:lnTo>
                <a:lnTo>
                  <a:pt x="301" y="1849"/>
                </a:lnTo>
                <a:lnTo>
                  <a:pt x="301" y="1849"/>
                </a:lnTo>
                <a:lnTo>
                  <a:pt x="308" y="1852"/>
                </a:lnTo>
                <a:lnTo>
                  <a:pt x="317" y="1854"/>
                </a:lnTo>
                <a:lnTo>
                  <a:pt x="326" y="1856"/>
                </a:lnTo>
                <a:lnTo>
                  <a:pt x="326" y="1856"/>
                </a:lnTo>
                <a:lnTo>
                  <a:pt x="233" y="1907"/>
                </a:lnTo>
                <a:lnTo>
                  <a:pt x="233" y="1907"/>
                </a:lnTo>
                <a:lnTo>
                  <a:pt x="231" y="1910"/>
                </a:lnTo>
                <a:lnTo>
                  <a:pt x="231" y="1917"/>
                </a:lnTo>
                <a:lnTo>
                  <a:pt x="234" y="1926"/>
                </a:lnTo>
                <a:lnTo>
                  <a:pt x="238" y="1931"/>
                </a:lnTo>
                <a:lnTo>
                  <a:pt x="241" y="1937"/>
                </a:lnTo>
                <a:lnTo>
                  <a:pt x="241" y="1937"/>
                </a:lnTo>
                <a:lnTo>
                  <a:pt x="248" y="1940"/>
                </a:lnTo>
                <a:lnTo>
                  <a:pt x="259" y="1944"/>
                </a:lnTo>
                <a:lnTo>
                  <a:pt x="271" y="1945"/>
                </a:lnTo>
                <a:lnTo>
                  <a:pt x="284" y="1947"/>
                </a:lnTo>
                <a:lnTo>
                  <a:pt x="315" y="1949"/>
                </a:lnTo>
                <a:lnTo>
                  <a:pt x="349" y="1947"/>
                </a:lnTo>
                <a:lnTo>
                  <a:pt x="349" y="1947"/>
                </a:lnTo>
                <a:lnTo>
                  <a:pt x="435" y="1937"/>
                </a:lnTo>
                <a:lnTo>
                  <a:pt x="505" y="1926"/>
                </a:lnTo>
                <a:lnTo>
                  <a:pt x="505" y="1926"/>
                </a:lnTo>
                <a:lnTo>
                  <a:pt x="535" y="1921"/>
                </a:lnTo>
                <a:lnTo>
                  <a:pt x="544" y="1919"/>
                </a:lnTo>
                <a:lnTo>
                  <a:pt x="549" y="1915"/>
                </a:lnTo>
                <a:lnTo>
                  <a:pt x="549" y="1915"/>
                </a:lnTo>
                <a:lnTo>
                  <a:pt x="549" y="1907"/>
                </a:lnTo>
                <a:lnTo>
                  <a:pt x="546" y="1893"/>
                </a:lnTo>
                <a:lnTo>
                  <a:pt x="539" y="1871"/>
                </a:lnTo>
                <a:lnTo>
                  <a:pt x="539" y="1871"/>
                </a:lnTo>
                <a:lnTo>
                  <a:pt x="556" y="1870"/>
                </a:lnTo>
                <a:lnTo>
                  <a:pt x="570" y="1866"/>
                </a:lnTo>
                <a:lnTo>
                  <a:pt x="574" y="1864"/>
                </a:lnTo>
                <a:lnTo>
                  <a:pt x="577" y="1863"/>
                </a:lnTo>
                <a:lnTo>
                  <a:pt x="577" y="1863"/>
                </a:lnTo>
                <a:lnTo>
                  <a:pt x="577" y="1859"/>
                </a:lnTo>
                <a:lnTo>
                  <a:pt x="577" y="1854"/>
                </a:lnTo>
                <a:lnTo>
                  <a:pt x="574" y="1842"/>
                </a:lnTo>
                <a:lnTo>
                  <a:pt x="570" y="1824"/>
                </a:lnTo>
                <a:lnTo>
                  <a:pt x="577" y="1820"/>
                </a:lnTo>
                <a:lnTo>
                  <a:pt x="577" y="1820"/>
                </a:lnTo>
                <a:lnTo>
                  <a:pt x="570" y="1775"/>
                </a:lnTo>
                <a:lnTo>
                  <a:pt x="563" y="1722"/>
                </a:lnTo>
                <a:lnTo>
                  <a:pt x="563" y="1722"/>
                </a:lnTo>
                <a:lnTo>
                  <a:pt x="560" y="1706"/>
                </a:lnTo>
                <a:lnTo>
                  <a:pt x="553" y="1685"/>
                </a:lnTo>
                <a:lnTo>
                  <a:pt x="542" y="1653"/>
                </a:lnTo>
                <a:lnTo>
                  <a:pt x="542" y="1653"/>
                </a:lnTo>
                <a:lnTo>
                  <a:pt x="533" y="1565"/>
                </a:lnTo>
                <a:lnTo>
                  <a:pt x="526" y="1507"/>
                </a:lnTo>
                <a:lnTo>
                  <a:pt x="523" y="1486"/>
                </a:lnTo>
                <a:lnTo>
                  <a:pt x="521" y="1476"/>
                </a:lnTo>
                <a:lnTo>
                  <a:pt x="521" y="1476"/>
                </a:lnTo>
                <a:lnTo>
                  <a:pt x="497" y="1407"/>
                </a:lnTo>
                <a:lnTo>
                  <a:pt x="475" y="1346"/>
                </a:lnTo>
                <a:lnTo>
                  <a:pt x="475" y="1346"/>
                </a:lnTo>
                <a:lnTo>
                  <a:pt x="477" y="1305"/>
                </a:lnTo>
                <a:lnTo>
                  <a:pt x="477" y="1305"/>
                </a:lnTo>
                <a:lnTo>
                  <a:pt x="477" y="1236"/>
                </a:lnTo>
                <a:lnTo>
                  <a:pt x="477" y="1159"/>
                </a:lnTo>
                <a:lnTo>
                  <a:pt x="477" y="1159"/>
                </a:lnTo>
                <a:lnTo>
                  <a:pt x="475" y="1134"/>
                </a:lnTo>
                <a:lnTo>
                  <a:pt x="475" y="1119"/>
                </a:lnTo>
                <a:lnTo>
                  <a:pt x="479" y="1105"/>
                </a:lnTo>
                <a:lnTo>
                  <a:pt x="479" y="1105"/>
                </a:lnTo>
                <a:lnTo>
                  <a:pt x="502" y="1043"/>
                </a:lnTo>
                <a:lnTo>
                  <a:pt x="518" y="992"/>
                </a:lnTo>
                <a:lnTo>
                  <a:pt x="518" y="992"/>
                </a:lnTo>
                <a:lnTo>
                  <a:pt x="521" y="969"/>
                </a:lnTo>
                <a:lnTo>
                  <a:pt x="521" y="969"/>
                </a:lnTo>
                <a:lnTo>
                  <a:pt x="525" y="967"/>
                </a:lnTo>
                <a:lnTo>
                  <a:pt x="530" y="966"/>
                </a:lnTo>
                <a:lnTo>
                  <a:pt x="530" y="966"/>
                </a:lnTo>
                <a:lnTo>
                  <a:pt x="530" y="957"/>
                </a:lnTo>
                <a:lnTo>
                  <a:pt x="530" y="939"/>
                </a:lnTo>
                <a:lnTo>
                  <a:pt x="526" y="913"/>
                </a:lnTo>
                <a:lnTo>
                  <a:pt x="521" y="878"/>
                </a:lnTo>
                <a:lnTo>
                  <a:pt x="521" y="878"/>
                </a:lnTo>
                <a:lnTo>
                  <a:pt x="502" y="798"/>
                </a:lnTo>
                <a:lnTo>
                  <a:pt x="502" y="798"/>
                </a:lnTo>
                <a:lnTo>
                  <a:pt x="525" y="675"/>
                </a:lnTo>
                <a:lnTo>
                  <a:pt x="541" y="586"/>
                </a:lnTo>
                <a:lnTo>
                  <a:pt x="546" y="552"/>
                </a:lnTo>
                <a:lnTo>
                  <a:pt x="548" y="533"/>
                </a:lnTo>
                <a:lnTo>
                  <a:pt x="548" y="533"/>
                </a:lnTo>
                <a:lnTo>
                  <a:pt x="548" y="501"/>
                </a:lnTo>
                <a:lnTo>
                  <a:pt x="548" y="457"/>
                </a:lnTo>
                <a:lnTo>
                  <a:pt x="549" y="390"/>
                </a:lnTo>
                <a:lnTo>
                  <a:pt x="549" y="390"/>
                </a:lnTo>
                <a:lnTo>
                  <a:pt x="549" y="382"/>
                </a:lnTo>
                <a:lnTo>
                  <a:pt x="546" y="371"/>
                </a:lnTo>
                <a:lnTo>
                  <a:pt x="537" y="346"/>
                </a:lnTo>
                <a:lnTo>
                  <a:pt x="525" y="315"/>
                </a:lnTo>
                <a:lnTo>
                  <a:pt x="525" y="315"/>
                </a:lnTo>
                <a:lnTo>
                  <a:pt x="514" y="280"/>
                </a:lnTo>
                <a:lnTo>
                  <a:pt x="516" y="257"/>
                </a:lnTo>
                <a:lnTo>
                  <a:pt x="532" y="260"/>
                </a:lnTo>
                <a:lnTo>
                  <a:pt x="530" y="232"/>
                </a:lnTo>
                <a:lnTo>
                  <a:pt x="530" y="232"/>
                </a:lnTo>
                <a:lnTo>
                  <a:pt x="537" y="204"/>
                </a:lnTo>
                <a:lnTo>
                  <a:pt x="546" y="176"/>
                </a:lnTo>
                <a:lnTo>
                  <a:pt x="546" y="176"/>
                </a:lnTo>
                <a:lnTo>
                  <a:pt x="546" y="165"/>
                </a:lnTo>
                <a:lnTo>
                  <a:pt x="548" y="141"/>
                </a:lnTo>
                <a:lnTo>
                  <a:pt x="548" y="111"/>
                </a:lnTo>
                <a:lnTo>
                  <a:pt x="546" y="86"/>
                </a:lnTo>
                <a:lnTo>
                  <a:pt x="546" y="86"/>
                </a:lnTo>
                <a:lnTo>
                  <a:pt x="544" y="69"/>
                </a:lnTo>
                <a:lnTo>
                  <a:pt x="541" y="54"/>
                </a:lnTo>
                <a:lnTo>
                  <a:pt x="539" y="49"/>
                </a:lnTo>
                <a:lnTo>
                  <a:pt x="533" y="44"/>
                </a:lnTo>
                <a:lnTo>
                  <a:pt x="530" y="40"/>
                </a:lnTo>
                <a:lnTo>
                  <a:pt x="523" y="35"/>
                </a:lnTo>
                <a:lnTo>
                  <a:pt x="523" y="35"/>
                </a:lnTo>
                <a:lnTo>
                  <a:pt x="511" y="26"/>
                </a:lnTo>
                <a:lnTo>
                  <a:pt x="502" y="21"/>
                </a:lnTo>
                <a:lnTo>
                  <a:pt x="495" y="16"/>
                </a:lnTo>
                <a:lnTo>
                  <a:pt x="486" y="12"/>
                </a:lnTo>
                <a:lnTo>
                  <a:pt x="486" y="12"/>
                </a:lnTo>
                <a:lnTo>
                  <a:pt x="472" y="9"/>
                </a:lnTo>
                <a:lnTo>
                  <a:pt x="460" y="5"/>
                </a:lnTo>
                <a:lnTo>
                  <a:pt x="460" y="5"/>
                </a:lnTo>
                <a:lnTo>
                  <a:pt x="444" y="2"/>
                </a:lnTo>
                <a:lnTo>
                  <a:pt x="435" y="0"/>
                </a:lnTo>
                <a:lnTo>
                  <a:pt x="426" y="2"/>
                </a:lnTo>
                <a:lnTo>
                  <a:pt x="426" y="2"/>
                </a:lnTo>
                <a:lnTo>
                  <a:pt x="398" y="9"/>
                </a:lnTo>
                <a:lnTo>
                  <a:pt x="398" y="9"/>
                </a:lnTo>
                <a:lnTo>
                  <a:pt x="387" y="10"/>
                </a:lnTo>
                <a:lnTo>
                  <a:pt x="375" y="12"/>
                </a:lnTo>
                <a:lnTo>
                  <a:pt x="375" y="12"/>
                </a:lnTo>
                <a:lnTo>
                  <a:pt x="365" y="18"/>
                </a:lnTo>
                <a:lnTo>
                  <a:pt x="359" y="19"/>
                </a:lnTo>
                <a:lnTo>
                  <a:pt x="356" y="25"/>
                </a:lnTo>
                <a:lnTo>
                  <a:pt x="356" y="25"/>
                </a:lnTo>
                <a:lnTo>
                  <a:pt x="349" y="32"/>
                </a:lnTo>
                <a:lnTo>
                  <a:pt x="343" y="40"/>
                </a:lnTo>
                <a:lnTo>
                  <a:pt x="343" y="40"/>
                </a:lnTo>
                <a:lnTo>
                  <a:pt x="340" y="49"/>
                </a:lnTo>
                <a:lnTo>
                  <a:pt x="336" y="53"/>
                </a:lnTo>
                <a:lnTo>
                  <a:pt x="336" y="53"/>
                </a:lnTo>
                <a:lnTo>
                  <a:pt x="335" y="56"/>
                </a:lnTo>
                <a:lnTo>
                  <a:pt x="333" y="60"/>
                </a:lnTo>
                <a:lnTo>
                  <a:pt x="333" y="60"/>
                </a:lnTo>
                <a:lnTo>
                  <a:pt x="328" y="65"/>
                </a:lnTo>
                <a:lnTo>
                  <a:pt x="326" y="67"/>
                </a:lnTo>
                <a:lnTo>
                  <a:pt x="326" y="70"/>
                </a:lnTo>
                <a:lnTo>
                  <a:pt x="326" y="70"/>
                </a:lnTo>
                <a:lnTo>
                  <a:pt x="326" y="77"/>
                </a:lnTo>
                <a:lnTo>
                  <a:pt x="326" y="83"/>
                </a:lnTo>
                <a:lnTo>
                  <a:pt x="326" y="83"/>
                </a:lnTo>
                <a:lnTo>
                  <a:pt x="328" y="91"/>
                </a:lnTo>
                <a:lnTo>
                  <a:pt x="328" y="91"/>
                </a:lnTo>
                <a:lnTo>
                  <a:pt x="328" y="104"/>
                </a:lnTo>
                <a:lnTo>
                  <a:pt x="328" y="111"/>
                </a:lnTo>
                <a:lnTo>
                  <a:pt x="326" y="118"/>
                </a:lnTo>
                <a:lnTo>
                  <a:pt x="326" y="118"/>
                </a:lnTo>
                <a:lnTo>
                  <a:pt x="321" y="123"/>
                </a:lnTo>
                <a:lnTo>
                  <a:pt x="312" y="132"/>
                </a:lnTo>
                <a:lnTo>
                  <a:pt x="305" y="139"/>
                </a:lnTo>
                <a:lnTo>
                  <a:pt x="301" y="142"/>
                </a:lnTo>
                <a:lnTo>
                  <a:pt x="301" y="144"/>
                </a:lnTo>
                <a:lnTo>
                  <a:pt x="301" y="144"/>
                </a:lnTo>
                <a:lnTo>
                  <a:pt x="303" y="153"/>
                </a:lnTo>
                <a:lnTo>
                  <a:pt x="305" y="156"/>
                </a:lnTo>
                <a:lnTo>
                  <a:pt x="305" y="156"/>
                </a:lnTo>
                <a:lnTo>
                  <a:pt x="301" y="162"/>
                </a:lnTo>
                <a:lnTo>
                  <a:pt x="299" y="167"/>
                </a:lnTo>
                <a:lnTo>
                  <a:pt x="298" y="174"/>
                </a:lnTo>
                <a:lnTo>
                  <a:pt x="298" y="174"/>
                </a:lnTo>
                <a:lnTo>
                  <a:pt x="298" y="183"/>
                </a:lnTo>
                <a:lnTo>
                  <a:pt x="298" y="186"/>
                </a:lnTo>
                <a:lnTo>
                  <a:pt x="298" y="186"/>
                </a:lnTo>
                <a:lnTo>
                  <a:pt x="299" y="186"/>
                </a:lnTo>
                <a:lnTo>
                  <a:pt x="298" y="186"/>
                </a:lnTo>
                <a:lnTo>
                  <a:pt x="298" y="190"/>
                </a:lnTo>
                <a:lnTo>
                  <a:pt x="298" y="195"/>
                </a:lnTo>
                <a:lnTo>
                  <a:pt x="298" y="195"/>
                </a:lnTo>
                <a:lnTo>
                  <a:pt x="301" y="202"/>
                </a:lnTo>
                <a:lnTo>
                  <a:pt x="303" y="211"/>
                </a:lnTo>
                <a:lnTo>
                  <a:pt x="303" y="211"/>
                </a:lnTo>
                <a:lnTo>
                  <a:pt x="303" y="220"/>
                </a:lnTo>
                <a:lnTo>
                  <a:pt x="301" y="225"/>
                </a:lnTo>
                <a:lnTo>
                  <a:pt x="301" y="232"/>
                </a:lnTo>
                <a:lnTo>
                  <a:pt x="305" y="237"/>
                </a:lnTo>
                <a:lnTo>
                  <a:pt x="305" y="237"/>
                </a:lnTo>
                <a:lnTo>
                  <a:pt x="312" y="243"/>
                </a:lnTo>
                <a:lnTo>
                  <a:pt x="321" y="248"/>
                </a:lnTo>
                <a:lnTo>
                  <a:pt x="329" y="251"/>
                </a:lnTo>
                <a:lnTo>
                  <a:pt x="336" y="257"/>
                </a:lnTo>
                <a:lnTo>
                  <a:pt x="336" y="257"/>
                </a:lnTo>
                <a:lnTo>
                  <a:pt x="342" y="264"/>
                </a:lnTo>
                <a:lnTo>
                  <a:pt x="345" y="269"/>
                </a:lnTo>
                <a:lnTo>
                  <a:pt x="345" y="276"/>
                </a:lnTo>
                <a:lnTo>
                  <a:pt x="345" y="276"/>
                </a:lnTo>
                <a:lnTo>
                  <a:pt x="338" y="278"/>
                </a:lnTo>
                <a:lnTo>
                  <a:pt x="329" y="280"/>
                </a:lnTo>
                <a:lnTo>
                  <a:pt x="321" y="280"/>
                </a:lnTo>
                <a:lnTo>
                  <a:pt x="321" y="280"/>
                </a:lnTo>
                <a:lnTo>
                  <a:pt x="308" y="276"/>
                </a:lnTo>
                <a:lnTo>
                  <a:pt x="289" y="271"/>
                </a:lnTo>
                <a:lnTo>
                  <a:pt x="268" y="262"/>
                </a:lnTo>
                <a:lnTo>
                  <a:pt x="261" y="257"/>
                </a:lnTo>
                <a:lnTo>
                  <a:pt x="255" y="251"/>
                </a:lnTo>
                <a:lnTo>
                  <a:pt x="255" y="251"/>
                </a:lnTo>
                <a:lnTo>
                  <a:pt x="238" y="230"/>
                </a:lnTo>
                <a:lnTo>
                  <a:pt x="210" y="199"/>
                </a:lnTo>
                <a:lnTo>
                  <a:pt x="182" y="167"/>
                </a:lnTo>
                <a:lnTo>
                  <a:pt x="168" y="149"/>
                </a:lnTo>
                <a:lnTo>
                  <a:pt x="168" y="149"/>
                </a:lnTo>
                <a:lnTo>
                  <a:pt x="153" y="132"/>
                </a:lnTo>
                <a:lnTo>
                  <a:pt x="145" y="120"/>
                </a:lnTo>
                <a:lnTo>
                  <a:pt x="145" y="120"/>
                </a:lnTo>
                <a:lnTo>
                  <a:pt x="143" y="88"/>
                </a:lnTo>
                <a:lnTo>
                  <a:pt x="139" y="61"/>
                </a:lnTo>
                <a:lnTo>
                  <a:pt x="138" y="44"/>
                </a:lnTo>
                <a:lnTo>
                  <a:pt x="138" y="44"/>
                </a:lnTo>
                <a:lnTo>
                  <a:pt x="134" y="35"/>
                </a:lnTo>
                <a:lnTo>
                  <a:pt x="127" y="26"/>
                </a:lnTo>
                <a:lnTo>
                  <a:pt x="120" y="19"/>
                </a:lnTo>
                <a:lnTo>
                  <a:pt x="113" y="14"/>
                </a:lnTo>
                <a:lnTo>
                  <a:pt x="113" y="14"/>
                </a:lnTo>
                <a:lnTo>
                  <a:pt x="106" y="12"/>
                </a:lnTo>
                <a:lnTo>
                  <a:pt x="97" y="12"/>
                </a:lnTo>
                <a:lnTo>
                  <a:pt x="88" y="14"/>
                </a:lnTo>
                <a:lnTo>
                  <a:pt x="88" y="14"/>
                </a:lnTo>
                <a:lnTo>
                  <a:pt x="81" y="14"/>
                </a:lnTo>
                <a:lnTo>
                  <a:pt x="76" y="16"/>
                </a:lnTo>
                <a:lnTo>
                  <a:pt x="74" y="18"/>
                </a:lnTo>
                <a:lnTo>
                  <a:pt x="72" y="19"/>
                </a:lnTo>
                <a:lnTo>
                  <a:pt x="71" y="28"/>
                </a:lnTo>
                <a:close/>
                <a:moveTo>
                  <a:pt x="99" y="181"/>
                </a:moveTo>
                <a:lnTo>
                  <a:pt x="99" y="165"/>
                </a:lnTo>
                <a:lnTo>
                  <a:pt x="99" y="165"/>
                </a:lnTo>
                <a:lnTo>
                  <a:pt x="111" y="206"/>
                </a:lnTo>
                <a:lnTo>
                  <a:pt x="124" y="239"/>
                </a:lnTo>
                <a:lnTo>
                  <a:pt x="131" y="253"/>
                </a:lnTo>
                <a:lnTo>
                  <a:pt x="138" y="266"/>
                </a:lnTo>
                <a:lnTo>
                  <a:pt x="138" y="266"/>
                </a:lnTo>
                <a:lnTo>
                  <a:pt x="164" y="306"/>
                </a:lnTo>
                <a:lnTo>
                  <a:pt x="176" y="324"/>
                </a:lnTo>
                <a:lnTo>
                  <a:pt x="185" y="331"/>
                </a:lnTo>
                <a:lnTo>
                  <a:pt x="192" y="336"/>
                </a:lnTo>
                <a:lnTo>
                  <a:pt x="192" y="336"/>
                </a:lnTo>
                <a:lnTo>
                  <a:pt x="248" y="368"/>
                </a:lnTo>
                <a:lnTo>
                  <a:pt x="248" y="368"/>
                </a:lnTo>
                <a:lnTo>
                  <a:pt x="233" y="373"/>
                </a:lnTo>
                <a:lnTo>
                  <a:pt x="217" y="376"/>
                </a:lnTo>
                <a:lnTo>
                  <a:pt x="201" y="380"/>
                </a:lnTo>
                <a:lnTo>
                  <a:pt x="201" y="380"/>
                </a:lnTo>
                <a:lnTo>
                  <a:pt x="159" y="385"/>
                </a:lnTo>
                <a:lnTo>
                  <a:pt x="129" y="389"/>
                </a:lnTo>
                <a:lnTo>
                  <a:pt x="129" y="389"/>
                </a:lnTo>
                <a:lnTo>
                  <a:pt x="116" y="369"/>
                </a:lnTo>
                <a:lnTo>
                  <a:pt x="108" y="353"/>
                </a:lnTo>
                <a:lnTo>
                  <a:pt x="102" y="341"/>
                </a:lnTo>
                <a:lnTo>
                  <a:pt x="102" y="341"/>
                </a:lnTo>
                <a:lnTo>
                  <a:pt x="97" y="324"/>
                </a:lnTo>
                <a:lnTo>
                  <a:pt x="92" y="301"/>
                </a:lnTo>
                <a:lnTo>
                  <a:pt x="87" y="266"/>
                </a:lnTo>
                <a:lnTo>
                  <a:pt x="87" y="266"/>
                </a:lnTo>
                <a:lnTo>
                  <a:pt x="88" y="253"/>
                </a:lnTo>
                <a:lnTo>
                  <a:pt x="92" y="234"/>
                </a:lnTo>
                <a:lnTo>
                  <a:pt x="92" y="234"/>
                </a:lnTo>
                <a:lnTo>
                  <a:pt x="99" y="181"/>
                </a:lnTo>
                <a:lnTo>
                  <a:pt x="99" y="18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A8FB740-2C6E-46FC-A2AD-94E963AF7C27}"/>
              </a:ext>
            </a:extLst>
          </p:cNvPr>
          <p:cNvSpPr>
            <a:spLocks/>
          </p:cNvSpPr>
          <p:nvPr/>
        </p:nvSpPr>
        <p:spPr bwMode="auto">
          <a:xfrm>
            <a:off x="902497" y="4685774"/>
            <a:ext cx="509251" cy="1645669"/>
          </a:xfrm>
          <a:custGeom>
            <a:avLst/>
            <a:gdLst>
              <a:gd name="T0" fmla="*/ 214 w 393"/>
              <a:gd name="T1" fmla="*/ 208 h 1270"/>
              <a:gd name="T2" fmla="*/ 204 w 393"/>
              <a:gd name="T3" fmla="*/ 196 h 1270"/>
              <a:gd name="T4" fmla="*/ 193 w 393"/>
              <a:gd name="T5" fmla="*/ 182 h 1270"/>
              <a:gd name="T6" fmla="*/ 193 w 393"/>
              <a:gd name="T7" fmla="*/ 173 h 1270"/>
              <a:gd name="T8" fmla="*/ 188 w 393"/>
              <a:gd name="T9" fmla="*/ 162 h 1270"/>
              <a:gd name="T10" fmla="*/ 179 w 393"/>
              <a:gd name="T11" fmla="*/ 152 h 1270"/>
              <a:gd name="T12" fmla="*/ 180 w 393"/>
              <a:gd name="T13" fmla="*/ 133 h 1270"/>
              <a:gd name="T14" fmla="*/ 197 w 393"/>
              <a:gd name="T15" fmla="*/ 43 h 1270"/>
              <a:gd name="T16" fmla="*/ 231 w 393"/>
              <a:gd name="T17" fmla="*/ 8 h 1270"/>
              <a:gd name="T18" fmla="*/ 289 w 393"/>
              <a:gd name="T19" fmla="*/ 3 h 1270"/>
              <a:gd name="T20" fmla="*/ 323 w 393"/>
              <a:gd name="T21" fmla="*/ 24 h 1270"/>
              <a:gd name="T22" fmla="*/ 342 w 393"/>
              <a:gd name="T23" fmla="*/ 49 h 1270"/>
              <a:gd name="T24" fmla="*/ 357 w 393"/>
              <a:gd name="T25" fmla="*/ 137 h 1270"/>
              <a:gd name="T26" fmla="*/ 370 w 393"/>
              <a:gd name="T27" fmla="*/ 173 h 1270"/>
              <a:gd name="T28" fmla="*/ 345 w 393"/>
              <a:gd name="T29" fmla="*/ 182 h 1270"/>
              <a:gd name="T30" fmla="*/ 356 w 393"/>
              <a:gd name="T31" fmla="*/ 199 h 1270"/>
              <a:gd name="T32" fmla="*/ 360 w 393"/>
              <a:gd name="T33" fmla="*/ 235 h 1270"/>
              <a:gd name="T34" fmla="*/ 382 w 393"/>
              <a:gd name="T35" fmla="*/ 263 h 1270"/>
              <a:gd name="T36" fmla="*/ 392 w 393"/>
              <a:gd name="T37" fmla="*/ 375 h 1270"/>
              <a:gd name="T38" fmla="*/ 385 w 393"/>
              <a:gd name="T39" fmla="*/ 458 h 1270"/>
              <a:gd name="T40" fmla="*/ 392 w 393"/>
              <a:gd name="T41" fmla="*/ 657 h 1270"/>
              <a:gd name="T42" fmla="*/ 384 w 393"/>
              <a:gd name="T43" fmla="*/ 703 h 1270"/>
              <a:gd name="T44" fmla="*/ 372 w 393"/>
              <a:gd name="T45" fmla="*/ 716 h 1270"/>
              <a:gd name="T46" fmla="*/ 298 w 393"/>
              <a:gd name="T47" fmla="*/ 832 h 1270"/>
              <a:gd name="T48" fmla="*/ 302 w 393"/>
              <a:gd name="T49" fmla="*/ 920 h 1270"/>
              <a:gd name="T50" fmla="*/ 300 w 393"/>
              <a:gd name="T51" fmla="*/ 938 h 1270"/>
              <a:gd name="T52" fmla="*/ 370 w 393"/>
              <a:gd name="T53" fmla="*/ 1099 h 1270"/>
              <a:gd name="T54" fmla="*/ 387 w 393"/>
              <a:gd name="T55" fmla="*/ 1123 h 1270"/>
              <a:gd name="T56" fmla="*/ 385 w 393"/>
              <a:gd name="T57" fmla="*/ 1139 h 1270"/>
              <a:gd name="T58" fmla="*/ 347 w 393"/>
              <a:gd name="T59" fmla="*/ 1164 h 1270"/>
              <a:gd name="T60" fmla="*/ 368 w 393"/>
              <a:gd name="T61" fmla="*/ 1217 h 1270"/>
              <a:gd name="T62" fmla="*/ 371 w 393"/>
              <a:gd name="T63" fmla="*/ 1247 h 1270"/>
              <a:gd name="T64" fmla="*/ 354 w 393"/>
              <a:gd name="T65" fmla="*/ 1259 h 1270"/>
              <a:gd name="T66" fmla="*/ 305 w 393"/>
              <a:gd name="T67" fmla="*/ 1264 h 1270"/>
              <a:gd name="T68" fmla="*/ 236 w 393"/>
              <a:gd name="T69" fmla="*/ 1269 h 1270"/>
              <a:gd name="T70" fmla="*/ 181 w 393"/>
              <a:gd name="T71" fmla="*/ 1267 h 1270"/>
              <a:gd name="T72" fmla="*/ 175 w 393"/>
              <a:gd name="T73" fmla="*/ 1249 h 1270"/>
              <a:gd name="T74" fmla="*/ 205 w 393"/>
              <a:gd name="T75" fmla="*/ 1235 h 1270"/>
              <a:gd name="T76" fmla="*/ 125 w 393"/>
              <a:gd name="T77" fmla="*/ 902 h 1270"/>
              <a:gd name="T78" fmla="*/ 124 w 393"/>
              <a:gd name="T79" fmla="*/ 842 h 1270"/>
              <a:gd name="T80" fmla="*/ 162 w 393"/>
              <a:gd name="T81" fmla="*/ 758 h 1270"/>
              <a:gd name="T82" fmla="*/ 156 w 393"/>
              <a:gd name="T83" fmla="*/ 683 h 1270"/>
              <a:gd name="T84" fmla="*/ 141 w 393"/>
              <a:gd name="T85" fmla="*/ 646 h 1270"/>
              <a:gd name="T86" fmla="*/ 136 w 393"/>
              <a:gd name="T87" fmla="*/ 520 h 1270"/>
              <a:gd name="T88" fmla="*/ 149 w 393"/>
              <a:gd name="T89" fmla="*/ 493 h 1270"/>
              <a:gd name="T90" fmla="*/ 139 w 393"/>
              <a:gd name="T91" fmla="*/ 466 h 1270"/>
              <a:gd name="T92" fmla="*/ 124 w 393"/>
              <a:gd name="T93" fmla="*/ 427 h 1270"/>
              <a:gd name="T94" fmla="*/ 78 w 393"/>
              <a:gd name="T95" fmla="*/ 357 h 1270"/>
              <a:gd name="T96" fmla="*/ 62 w 393"/>
              <a:gd name="T97" fmla="*/ 353 h 1270"/>
              <a:gd name="T98" fmla="*/ 41 w 393"/>
              <a:gd name="T99" fmla="*/ 335 h 1270"/>
              <a:gd name="T100" fmla="*/ 27 w 393"/>
              <a:gd name="T101" fmla="*/ 326 h 1270"/>
              <a:gd name="T102" fmla="*/ 23 w 393"/>
              <a:gd name="T103" fmla="*/ 309 h 1270"/>
              <a:gd name="T104" fmla="*/ 22 w 393"/>
              <a:gd name="T105" fmla="*/ 294 h 1270"/>
              <a:gd name="T106" fmla="*/ 0 w 393"/>
              <a:gd name="T107" fmla="*/ 244 h 1270"/>
              <a:gd name="T108" fmla="*/ 23 w 393"/>
              <a:gd name="T109" fmla="*/ 239 h 1270"/>
              <a:gd name="T110" fmla="*/ 63 w 393"/>
              <a:gd name="T111" fmla="*/ 281 h 1270"/>
              <a:gd name="T112" fmla="*/ 80 w 393"/>
              <a:gd name="T113" fmla="*/ 300 h 1270"/>
              <a:gd name="T114" fmla="*/ 100 w 393"/>
              <a:gd name="T115" fmla="*/ 326 h 1270"/>
              <a:gd name="T116" fmla="*/ 143 w 393"/>
              <a:gd name="T117" fmla="*/ 356 h 1270"/>
              <a:gd name="T118" fmla="*/ 162 w 393"/>
              <a:gd name="T119" fmla="*/ 353 h 1270"/>
              <a:gd name="T120" fmla="*/ 171 w 393"/>
              <a:gd name="T121" fmla="*/ 318 h 1270"/>
              <a:gd name="T122" fmla="*/ 199 w 393"/>
              <a:gd name="T123" fmla="*/ 266 h 1270"/>
              <a:gd name="T124" fmla="*/ 218 w 393"/>
              <a:gd name="T125" fmla="*/ 23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3" h="1270">
                <a:moveTo>
                  <a:pt x="244" y="223"/>
                </a:moveTo>
                <a:lnTo>
                  <a:pt x="238" y="210"/>
                </a:lnTo>
                <a:lnTo>
                  <a:pt x="238" y="210"/>
                </a:lnTo>
                <a:lnTo>
                  <a:pt x="224" y="210"/>
                </a:lnTo>
                <a:lnTo>
                  <a:pt x="214" y="208"/>
                </a:lnTo>
                <a:lnTo>
                  <a:pt x="210" y="208"/>
                </a:lnTo>
                <a:lnTo>
                  <a:pt x="208" y="207"/>
                </a:lnTo>
                <a:lnTo>
                  <a:pt x="208" y="207"/>
                </a:lnTo>
                <a:lnTo>
                  <a:pt x="205" y="202"/>
                </a:lnTo>
                <a:lnTo>
                  <a:pt x="204" y="196"/>
                </a:lnTo>
                <a:lnTo>
                  <a:pt x="204" y="187"/>
                </a:lnTo>
                <a:lnTo>
                  <a:pt x="204" y="187"/>
                </a:lnTo>
                <a:lnTo>
                  <a:pt x="199" y="185"/>
                </a:lnTo>
                <a:lnTo>
                  <a:pt x="196" y="184"/>
                </a:lnTo>
                <a:lnTo>
                  <a:pt x="193" y="182"/>
                </a:lnTo>
                <a:lnTo>
                  <a:pt x="193" y="182"/>
                </a:lnTo>
                <a:lnTo>
                  <a:pt x="193" y="179"/>
                </a:lnTo>
                <a:lnTo>
                  <a:pt x="193" y="177"/>
                </a:lnTo>
                <a:lnTo>
                  <a:pt x="194" y="176"/>
                </a:lnTo>
                <a:lnTo>
                  <a:pt x="193" y="173"/>
                </a:lnTo>
                <a:lnTo>
                  <a:pt x="193" y="173"/>
                </a:lnTo>
                <a:lnTo>
                  <a:pt x="192" y="168"/>
                </a:lnTo>
                <a:lnTo>
                  <a:pt x="190" y="165"/>
                </a:lnTo>
                <a:lnTo>
                  <a:pt x="190" y="165"/>
                </a:lnTo>
                <a:lnTo>
                  <a:pt x="188" y="162"/>
                </a:lnTo>
                <a:lnTo>
                  <a:pt x="188" y="159"/>
                </a:lnTo>
                <a:lnTo>
                  <a:pt x="187" y="155"/>
                </a:lnTo>
                <a:lnTo>
                  <a:pt x="187" y="155"/>
                </a:lnTo>
                <a:lnTo>
                  <a:pt x="182" y="154"/>
                </a:lnTo>
                <a:lnTo>
                  <a:pt x="179" y="152"/>
                </a:lnTo>
                <a:lnTo>
                  <a:pt x="179" y="150"/>
                </a:lnTo>
                <a:lnTo>
                  <a:pt x="177" y="149"/>
                </a:lnTo>
                <a:lnTo>
                  <a:pt x="177" y="149"/>
                </a:lnTo>
                <a:lnTo>
                  <a:pt x="179" y="139"/>
                </a:lnTo>
                <a:lnTo>
                  <a:pt x="180" y="133"/>
                </a:lnTo>
                <a:lnTo>
                  <a:pt x="130" y="115"/>
                </a:lnTo>
                <a:lnTo>
                  <a:pt x="130" y="115"/>
                </a:lnTo>
                <a:lnTo>
                  <a:pt x="186" y="69"/>
                </a:lnTo>
                <a:lnTo>
                  <a:pt x="186" y="69"/>
                </a:lnTo>
                <a:lnTo>
                  <a:pt x="197" y="43"/>
                </a:lnTo>
                <a:lnTo>
                  <a:pt x="208" y="25"/>
                </a:lnTo>
                <a:lnTo>
                  <a:pt x="213" y="17"/>
                </a:lnTo>
                <a:lnTo>
                  <a:pt x="218" y="13"/>
                </a:lnTo>
                <a:lnTo>
                  <a:pt x="218" y="13"/>
                </a:lnTo>
                <a:lnTo>
                  <a:pt x="231" y="8"/>
                </a:lnTo>
                <a:lnTo>
                  <a:pt x="250" y="3"/>
                </a:lnTo>
                <a:lnTo>
                  <a:pt x="260" y="2"/>
                </a:lnTo>
                <a:lnTo>
                  <a:pt x="271" y="0"/>
                </a:lnTo>
                <a:lnTo>
                  <a:pt x="281" y="0"/>
                </a:lnTo>
                <a:lnTo>
                  <a:pt x="289" y="3"/>
                </a:lnTo>
                <a:lnTo>
                  <a:pt x="289" y="3"/>
                </a:lnTo>
                <a:lnTo>
                  <a:pt x="298" y="7"/>
                </a:lnTo>
                <a:lnTo>
                  <a:pt x="308" y="11"/>
                </a:lnTo>
                <a:lnTo>
                  <a:pt x="315" y="17"/>
                </a:lnTo>
                <a:lnTo>
                  <a:pt x="323" y="24"/>
                </a:lnTo>
                <a:lnTo>
                  <a:pt x="331" y="31"/>
                </a:lnTo>
                <a:lnTo>
                  <a:pt x="336" y="37"/>
                </a:lnTo>
                <a:lnTo>
                  <a:pt x="340" y="43"/>
                </a:lnTo>
                <a:lnTo>
                  <a:pt x="342" y="49"/>
                </a:lnTo>
                <a:lnTo>
                  <a:pt x="342" y="49"/>
                </a:lnTo>
                <a:lnTo>
                  <a:pt x="343" y="62"/>
                </a:lnTo>
                <a:lnTo>
                  <a:pt x="342" y="79"/>
                </a:lnTo>
                <a:lnTo>
                  <a:pt x="340" y="101"/>
                </a:lnTo>
                <a:lnTo>
                  <a:pt x="340" y="101"/>
                </a:lnTo>
                <a:lnTo>
                  <a:pt x="357" y="137"/>
                </a:lnTo>
                <a:lnTo>
                  <a:pt x="368" y="161"/>
                </a:lnTo>
                <a:lnTo>
                  <a:pt x="371" y="169"/>
                </a:lnTo>
                <a:lnTo>
                  <a:pt x="371" y="172"/>
                </a:lnTo>
                <a:lnTo>
                  <a:pt x="370" y="173"/>
                </a:lnTo>
                <a:lnTo>
                  <a:pt x="370" y="173"/>
                </a:lnTo>
                <a:lnTo>
                  <a:pt x="362" y="174"/>
                </a:lnTo>
                <a:lnTo>
                  <a:pt x="354" y="176"/>
                </a:lnTo>
                <a:lnTo>
                  <a:pt x="342" y="176"/>
                </a:lnTo>
                <a:lnTo>
                  <a:pt x="342" y="176"/>
                </a:lnTo>
                <a:lnTo>
                  <a:pt x="345" y="182"/>
                </a:lnTo>
                <a:lnTo>
                  <a:pt x="350" y="187"/>
                </a:lnTo>
                <a:lnTo>
                  <a:pt x="356" y="191"/>
                </a:lnTo>
                <a:lnTo>
                  <a:pt x="356" y="191"/>
                </a:lnTo>
                <a:lnTo>
                  <a:pt x="370" y="197"/>
                </a:lnTo>
                <a:lnTo>
                  <a:pt x="356" y="199"/>
                </a:lnTo>
                <a:lnTo>
                  <a:pt x="364" y="210"/>
                </a:lnTo>
                <a:lnTo>
                  <a:pt x="344" y="205"/>
                </a:lnTo>
                <a:lnTo>
                  <a:pt x="354" y="217"/>
                </a:lnTo>
                <a:lnTo>
                  <a:pt x="342" y="217"/>
                </a:lnTo>
                <a:lnTo>
                  <a:pt x="360" y="235"/>
                </a:lnTo>
                <a:lnTo>
                  <a:pt x="360" y="235"/>
                </a:lnTo>
                <a:lnTo>
                  <a:pt x="370" y="246"/>
                </a:lnTo>
                <a:lnTo>
                  <a:pt x="377" y="255"/>
                </a:lnTo>
                <a:lnTo>
                  <a:pt x="382" y="263"/>
                </a:lnTo>
                <a:lnTo>
                  <a:pt x="382" y="263"/>
                </a:lnTo>
                <a:lnTo>
                  <a:pt x="385" y="284"/>
                </a:lnTo>
                <a:lnTo>
                  <a:pt x="389" y="319"/>
                </a:lnTo>
                <a:lnTo>
                  <a:pt x="393" y="356"/>
                </a:lnTo>
                <a:lnTo>
                  <a:pt x="393" y="369"/>
                </a:lnTo>
                <a:lnTo>
                  <a:pt x="392" y="375"/>
                </a:lnTo>
                <a:lnTo>
                  <a:pt x="392" y="375"/>
                </a:lnTo>
                <a:lnTo>
                  <a:pt x="390" y="381"/>
                </a:lnTo>
                <a:lnTo>
                  <a:pt x="389" y="391"/>
                </a:lnTo>
                <a:lnTo>
                  <a:pt x="388" y="418"/>
                </a:lnTo>
                <a:lnTo>
                  <a:pt x="385" y="458"/>
                </a:lnTo>
                <a:lnTo>
                  <a:pt x="385" y="458"/>
                </a:lnTo>
                <a:lnTo>
                  <a:pt x="390" y="554"/>
                </a:lnTo>
                <a:lnTo>
                  <a:pt x="392" y="619"/>
                </a:lnTo>
                <a:lnTo>
                  <a:pt x="393" y="644"/>
                </a:lnTo>
                <a:lnTo>
                  <a:pt x="392" y="657"/>
                </a:lnTo>
                <a:lnTo>
                  <a:pt x="392" y="657"/>
                </a:lnTo>
                <a:lnTo>
                  <a:pt x="389" y="684"/>
                </a:lnTo>
                <a:lnTo>
                  <a:pt x="388" y="696"/>
                </a:lnTo>
                <a:lnTo>
                  <a:pt x="387" y="700"/>
                </a:lnTo>
                <a:lnTo>
                  <a:pt x="384" y="703"/>
                </a:lnTo>
                <a:lnTo>
                  <a:pt x="384" y="703"/>
                </a:lnTo>
                <a:lnTo>
                  <a:pt x="377" y="714"/>
                </a:lnTo>
                <a:lnTo>
                  <a:pt x="374" y="716"/>
                </a:lnTo>
                <a:lnTo>
                  <a:pt x="372" y="716"/>
                </a:lnTo>
                <a:lnTo>
                  <a:pt x="372" y="716"/>
                </a:lnTo>
                <a:lnTo>
                  <a:pt x="366" y="711"/>
                </a:lnTo>
                <a:lnTo>
                  <a:pt x="362" y="708"/>
                </a:lnTo>
                <a:lnTo>
                  <a:pt x="362" y="708"/>
                </a:lnTo>
                <a:lnTo>
                  <a:pt x="298" y="832"/>
                </a:lnTo>
                <a:lnTo>
                  <a:pt x="298" y="832"/>
                </a:lnTo>
                <a:lnTo>
                  <a:pt x="295" y="872"/>
                </a:lnTo>
                <a:lnTo>
                  <a:pt x="294" y="913"/>
                </a:lnTo>
                <a:lnTo>
                  <a:pt x="294" y="913"/>
                </a:lnTo>
                <a:lnTo>
                  <a:pt x="302" y="920"/>
                </a:lnTo>
                <a:lnTo>
                  <a:pt x="302" y="920"/>
                </a:lnTo>
                <a:lnTo>
                  <a:pt x="302" y="925"/>
                </a:lnTo>
                <a:lnTo>
                  <a:pt x="300" y="930"/>
                </a:lnTo>
                <a:lnTo>
                  <a:pt x="300" y="930"/>
                </a:lnTo>
                <a:lnTo>
                  <a:pt x="300" y="933"/>
                </a:lnTo>
                <a:lnTo>
                  <a:pt x="300" y="938"/>
                </a:lnTo>
                <a:lnTo>
                  <a:pt x="304" y="954"/>
                </a:lnTo>
                <a:lnTo>
                  <a:pt x="304" y="954"/>
                </a:lnTo>
                <a:lnTo>
                  <a:pt x="306" y="981"/>
                </a:lnTo>
                <a:lnTo>
                  <a:pt x="308" y="998"/>
                </a:lnTo>
                <a:lnTo>
                  <a:pt x="370" y="1099"/>
                </a:lnTo>
                <a:lnTo>
                  <a:pt x="370" y="1102"/>
                </a:lnTo>
                <a:lnTo>
                  <a:pt x="370" y="1102"/>
                </a:lnTo>
                <a:lnTo>
                  <a:pt x="378" y="1112"/>
                </a:lnTo>
                <a:lnTo>
                  <a:pt x="384" y="1119"/>
                </a:lnTo>
                <a:lnTo>
                  <a:pt x="387" y="1123"/>
                </a:lnTo>
                <a:lnTo>
                  <a:pt x="388" y="1127"/>
                </a:lnTo>
                <a:lnTo>
                  <a:pt x="388" y="1127"/>
                </a:lnTo>
                <a:lnTo>
                  <a:pt x="389" y="1134"/>
                </a:lnTo>
                <a:lnTo>
                  <a:pt x="388" y="1136"/>
                </a:lnTo>
                <a:lnTo>
                  <a:pt x="385" y="1139"/>
                </a:lnTo>
                <a:lnTo>
                  <a:pt x="385" y="1139"/>
                </a:lnTo>
                <a:lnTo>
                  <a:pt x="378" y="1145"/>
                </a:lnTo>
                <a:lnTo>
                  <a:pt x="365" y="1153"/>
                </a:lnTo>
                <a:lnTo>
                  <a:pt x="347" y="1164"/>
                </a:lnTo>
                <a:lnTo>
                  <a:pt x="347" y="1164"/>
                </a:lnTo>
                <a:lnTo>
                  <a:pt x="357" y="1190"/>
                </a:lnTo>
                <a:lnTo>
                  <a:pt x="366" y="1208"/>
                </a:lnTo>
                <a:lnTo>
                  <a:pt x="367" y="1214"/>
                </a:lnTo>
                <a:lnTo>
                  <a:pt x="368" y="1217"/>
                </a:lnTo>
                <a:lnTo>
                  <a:pt x="368" y="1217"/>
                </a:lnTo>
                <a:lnTo>
                  <a:pt x="360" y="1220"/>
                </a:lnTo>
                <a:lnTo>
                  <a:pt x="360" y="1220"/>
                </a:lnTo>
                <a:lnTo>
                  <a:pt x="366" y="1234"/>
                </a:lnTo>
                <a:lnTo>
                  <a:pt x="370" y="1243"/>
                </a:lnTo>
                <a:lnTo>
                  <a:pt x="371" y="1247"/>
                </a:lnTo>
                <a:lnTo>
                  <a:pt x="370" y="1251"/>
                </a:lnTo>
                <a:lnTo>
                  <a:pt x="370" y="1251"/>
                </a:lnTo>
                <a:lnTo>
                  <a:pt x="367" y="1253"/>
                </a:lnTo>
                <a:lnTo>
                  <a:pt x="364" y="1256"/>
                </a:lnTo>
                <a:lnTo>
                  <a:pt x="354" y="1259"/>
                </a:lnTo>
                <a:lnTo>
                  <a:pt x="336" y="1265"/>
                </a:lnTo>
                <a:lnTo>
                  <a:pt x="336" y="1265"/>
                </a:lnTo>
                <a:lnTo>
                  <a:pt x="328" y="1265"/>
                </a:lnTo>
                <a:lnTo>
                  <a:pt x="316" y="1265"/>
                </a:lnTo>
                <a:lnTo>
                  <a:pt x="305" y="1264"/>
                </a:lnTo>
                <a:lnTo>
                  <a:pt x="298" y="1263"/>
                </a:lnTo>
                <a:lnTo>
                  <a:pt x="298" y="1263"/>
                </a:lnTo>
                <a:lnTo>
                  <a:pt x="286" y="1263"/>
                </a:lnTo>
                <a:lnTo>
                  <a:pt x="263" y="1267"/>
                </a:lnTo>
                <a:lnTo>
                  <a:pt x="236" y="1269"/>
                </a:lnTo>
                <a:lnTo>
                  <a:pt x="215" y="1270"/>
                </a:lnTo>
                <a:lnTo>
                  <a:pt x="215" y="1270"/>
                </a:lnTo>
                <a:lnTo>
                  <a:pt x="201" y="1270"/>
                </a:lnTo>
                <a:lnTo>
                  <a:pt x="187" y="1268"/>
                </a:lnTo>
                <a:lnTo>
                  <a:pt x="181" y="1267"/>
                </a:lnTo>
                <a:lnTo>
                  <a:pt x="177" y="1263"/>
                </a:lnTo>
                <a:lnTo>
                  <a:pt x="174" y="1259"/>
                </a:lnTo>
                <a:lnTo>
                  <a:pt x="174" y="1254"/>
                </a:lnTo>
                <a:lnTo>
                  <a:pt x="174" y="1254"/>
                </a:lnTo>
                <a:lnTo>
                  <a:pt x="175" y="1249"/>
                </a:lnTo>
                <a:lnTo>
                  <a:pt x="180" y="1246"/>
                </a:lnTo>
                <a:lnTo>
                  <a:pt x="185" y="1242"/>
                </a:lnTo>
                <a:lnTo>
                  <a:pt x="191" y="1240"/>
                </a:lnTo>
                <a:lnTo>
                  <a:pt x="201" y="1236"/>
                </a:lnTo>
                <a:lnTo>
                  <a:pt x="205" y="1235"/>
                </a:lnTo>
                <a:lnTo>
                  <a:pt x="181" y="1015"/>
                </a:lnTo>
                <a:lnTo>
                  <a:pt x="181" y="1015"/>
                </a:lnTo>
                <a:lnTo>
                  <a:pt x="157" y="965"/>
                </a:lnTo>
                <a:lnTo>
                  <a:pt x="137" y="927"/>
                </a:lnTo>
                <a:lnTo>
                  <a:pt x="125" y="902"/>
                </a:lnTo>
                <a:lnTo>
                  <a:pt x="125" y="902"/>
                </a:lnTo>
                <a:lnTo>
                  <a:pt x="121" y="888"/>
                </a:lnTo>
                <a:lnTo>
                  <a:pt x="120" y="874"/>
                </a:lnTo>
                <a:lnTo>
                  <a:pt x="120" y="859"/>
                </a:lnTo>
                <a:lnTo>
                  <a:pt x="124" y="842"/>
                </a:lnTo>
                <a:lnTo>
                  <a:pt x="124" y="842"/>
                </a:lnTo>
                <a:lnTo>
                  <a:pt x="126" y="831"/>
                </a:lnTo>
                <a:lnTo>
                  <a:pt x="132" y="819"/>
                </a:lnTo>
                <a:lnTo>
                  <a:pt x="145" y="791"/>
                </a:lnTo>
                <a:lnTo>
                  <a:pt x="162" y="758"/>
                </a:lnTo>
                <a:lnTo>
                  <a:pt x="162" y="758"/>
                </a:lnTo>
                <a:lnTo>
                  <a:pt x="165" y="686"/>
                </a:lnTo>
                <a:lnTo>
                  <a:pt x="165" y="686"/>
                </a:lnTo>
                <a:lnTo>
                  <a:pt x="163" y="685"/>
                </a:lnTo>
                <a:lnTo>
                  <a:pt x="156" y="683"/>
                </a:lnTo>
                <a:lnTo>
                  <a:pt x="148" y="679"/>
                </a:lnTo>
                <a:lnTo>
                  <a:pt x="146" y="677"/>
                </a:lnTo>
                <a:lnTo>
                  <a:pt x="143" y="674"/>
                </a:lnTo>
                <a:lnTo>
                  <a:pt x="143" y="674"/>
                </a:lnTo>
                <a:lnTo>
                  <a:pt x="141" y="646"/>
                </a:lnTo>
                <a:lnTo>
                  <a:pt x="137" y="595"/>
                </a:lnTo>
                <a:lnTo>
                  <a:pt x="135" y="545"/>
                </a:lnTo>
                <a:lnTo>
                  <a:pt x="135" y="528"/>
                </a:lnTo>
                <a:lnTo>
                  <a:pt x="136" y="520"/>
                </a:lnTo>
                <a:lnTo>
                  <a:pt x="136" y="520"/>
                </a:lnTo>
                <a:lnTo>
                  <a:pt x="139" y="514"/>
                </a:lnTo>
                <a:lnTo>
                  <a:pt x="142" y="509"/>
                </a:lnTo>
                <a:lnTo>
                  <a:pt x="146" y="504"/>
                </a:lnTo>
                <a:lnTo>
                  <a:pt x="146" y="504"/>
                </a:lnTo>
                <a:lnTo>
                  <a:pt x="149" y="493"/>
                </a:lnTo>
                <a:lnTo>
                  <a:pt x="153" y="483"/>
                </a:lnTo>
                <a:lnTo>
                  <a:pt x="153" y="483"/>
                </a:lnTo>
                <a:lnTo>
                  <a:pt x="152" y="482"/>
                </a:lnTo>
                <a:lnTo>
                  <a:pt x="146" y="476"/>
                </a:lnTo>
                <a:lnTo>
                  <a:pt x="139" y="466"/>
                </a:lnTo>
                <a:lnTo>
                  <a:pt x="131" y="454"/>
                </a:lnTo>
                <a:lnTo>
                  <a:pt x="131" y="454"/>
                </a:lnTo>
                <a:lnTo>
                  <a:pt x="123" y="436"/>
                </a:lnTo>
                <a:lnTo>
                  <a:pt x="123" y="432"/>
                </a:lnTo>
                <a:lnTo>
                  <a:pt x="124" y="427"/>
                </a:lnTo>
                <a:lnTo>
                  <a:pt x="124" y="427"/>
                </a:lnTo>
                <a:lnTo>
                  <a:pt x="130" y="413"/>
                </a:lnTo>
                <a:lnTo>
                  <a:pt x="136" y="403"/>
                </a:lnTo>
                <a:lnTo>
                  <a:pt x="78" y="357"/>
                </a:lnTo>
                <a:lnTo>
                  <a:pt x="78" y="357"/>
                </a:lnTo>
                <a:lnTo>
                  <a:pt x="76" y="358"/>
                </a:lnTo>
                <a:lnTo>
                  <a:pt x="74" y="359"/>
                </a:lnTo>
                <a:lnTo>
                  <a:pt x="69" y="358"/>
                </a:lnTo>
                <a:lnTo>
                  <a:pt x="62" y="353"/>
                </a:lnTo>
                <a:lnTo>
                  <a:pt x="62" y="353"/>
                </a:lnTo>
                <a:lnTo>
                  <a:pt x="53" y="347"/>
                </a:lnTo>
                <a:lnTo>
                  <a:pt x="48" y="342"/>
                </a:lnTo>
                <a:lnTo>
                  <a:pt x="45" y="339"/>
                </a:lnTo>
                <a:lnTo>
                  <a:pt x="41" y="335"/>
                </a:lnTo>
                <a:lnTo>
                  <a:pt x="41" y="335"/>
                </a:lnTo>
                <a:lnTo>
                  <a:pt x="34" y="331"/>
                </a:lnTo>
                <a:lnTo>
                  <a:pt x="29" y="328"/>
                </a:lnTo>
                <a:lnTo>
                  <a:pt x="29" y="328"/>
                </a:lnTo>
                <a:lnTo>
                  <a:pt x="28" y="326"/>
                </a:lnTo>
                <a:lnTo>
                  <a:pt x="27" y="326"/>
                </a:lnTo>
                <a:lnTo>
                  <a:pt x="25" y="324"/>
                </a:lnTo>
                <a:lnTo>
                  <a:pt x="23" y="319"/>
                </a:lnTo>
                <a:lnTo>
                  <a:pt x="23" y="319"/>
                </a:lnTo>
                <a:lnTo>
                  <a:pt x="23" y="313"/>
                </a:lnTo>
                <a:lnTo>
                  <a:pt x="23" y="309"/>
                </a:lnTo>
                <a:lnTo>
                  <a:pt x="23" y="307"/>
                </a:lnTo>
                <a:lnTo>
                  <a:pt x="23" y="303"/>
                </a:lnTo>
                <a:lnTo>
                  <a:pt x="23" y="303"/>
                </a:lnTo>
                <a:lnTo>
                  <a:pt x="22" y="297"/>
                </a:lnTo>
                <a:lnTo>
                  <a:pt x="22" y="294"/>
                </a:lnTo>
                <a:lnTo>
                  <a:pt x="22" y="294"/>
                </a:lnTo>
                <a:lnTo>
                  <a:pt x="18" y="284"/>
                </a:lnTo>
                <a:lnTo>
                  <a:pt x="11" y="267"/>
                </a:lnTo>
                <a:lnTo>
                  <a:pt x="0" y="244"/>
                </a:lnTo>
                <a:lnTo>
                  <a:pt x="0" y="244"/>
                </a:lnTo>
                <a:lnTo>
                  <a:pt x="2" y="240"/>
                </a:lnTo>
                <a:lnTo>
                  <a:pt x="7" y="238"/>
                </a:lnTo>
                <a:lnTo>
                  <a:pt x="7" y="238"/>
                </a:lnTo>
                <a:lnTo>
                  <a:pt x="16" y="238"/>
                </a:lnTo>
                <a:lnTo>
                  <a:pt x="23" y="239"/>
                </a:lnTo>
                <a:lnTo>
                  <a:pt x="35" y="266"/>
                </a:lnTo>
                <a:lnTo>
                  <a:pt x="35" y="266"/>
                </a:lnTo>
                <a:lnTo>
                  <a:pt x="46" y="270"/>
                </a:lnTo>
                <a:lnTo>
                  <a:pt x="56" y="277"/>
                </a:lnTo>
                <a:lnTo>
                  <a:pt x="63" y="281"/>
                </a:lnTo>
                <a:lnTo>
                  <a:pt x="63" y="281"/>
                </a:lnTo>
                <a:lnTo>
                  <a:pt x="69" y="285"/>
                </a:lnTo>
                <a:lnTo>
                  <a:pt x="73" y="290"/>
                </a:lnTo>
                <a:lnTo>
                  <a:pt x="80" y="300"/>
                </a:lnTo>
                <a:lnTo>
                  <a:pt x="80" y="300"/>
                </a:lnTo>
                <a:lnTo>
                  <a:pt x="90" y="313"/>
                </a:lnTo>
                <a:lnTo>
                  <a:pt x="95" y="319"/>
                </a:lnTo>
                <a:lnTo>
                  <a:pt x="97" y="323"/>
                </a:lnTo>
                <a:lnTo>
                  <a:pt x="97" y="323"/>
                </a:lnTo>
                <a:lnTo>
                  <a:pt x="100" y="326"/>
                </a:lnTo>
                <a:lnTo>
                  <a:pt x="103" y="330"/>
                </a:lnTo>
                <a:lnTo>
                  <a:pt x="108" y="334"/>
                </a:lnTo>
                <a:lnTo>
                  <a:pt x="108" y="334"/>
                </a:lnTo>
                <a:lnTo>
                  <a:pt x="125" y="345"/>
                </a:lnTo>
                <a:lnTo>
                  <a:pt x="143" y="356"/>
                </a:lnTo>
                <a:lnTo>
                  <a:pt x="143" y="356"/>
                </a:lnTo>
                <a:lnTo>
                  <a:pt x="151" y="358"/>
                </a:lnTo>
                <a:lnTo>
                  <a:pt x="156" y="362"/>
                </a:lnTo>
                <a:lnTo>
                  <a:pt x="156" y="362"/>
                </a:lnTo>
                <a:lnTo>
                  <a:pt x="162" y="353"/>
                </a:lnTo>
                <a:lnTo>
                  <a:pt x="166" y="348"/>
                </a:lnTo>
                <a:lnTo>
                  <a:pt x="168" y="346"/>
                </a:lnTo>
                <a:lnTo>
                  <a:pt x="168" y="346"/>
                </a:lnTo>
                <a:lnTo>
                  <a:pt x="169" y="330"/>
                </a:lnTo>
                <a:lnTo>
                  <a:pt x="171" y="318"/>
                </a:lnTo>
                <a:lnTo>
                  <a:pt x="176" y="307"/>
                </a:lnTo>
                <a:lnTo>
                  <a:pt x="176" y="307"/>
                </a:lnTo>
                <a:lnTo>
                  <a:pt x="188" y="286"/>
                </a:lnTo>
                <a:lnTo>
                  <a:pt x="199" y="266"/>
                </a:lnTo>
                <a:lnTo>
                  <a:pt x="199" y="266"/>
                </a:lnTo>
                <a:lnTo>
                  <a:pt x="207" y="247"/>
                </a:lnTo>
                <a:lnTo>
                  <a:pt x="211" y="239"/>
                </a:lnTo>
                <a:lnTo>
                  <a:pt x="214" y="235"/>
                </a:lnTo>
                <a:lnTo>
                  <a:pt x="218" y="233"/>
                </a:lnTo>
                <a:lnTo>
                  <a:pt x="218" y="233"/>
                </a:lnTo>
                <a:lnTo>
                  <a:pt x="235" y="227"/>
                </a:lnTo>
                <a:lnTo>
                  <a:pt x="244" y="223"/>
                </a:lnTo>
                <a:lnTo>
                  <a:pt x="244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C6B7CCE4-1D2E-4EBC-98A6-43DD40F24299}"/>
              </a:ext>
            </a:extLst>
          </p:cNvPr>
          <p:cNvSpPr>
            <a:spLocks noEditPoints="1"/>
          </p:cNvSpPr>
          <p:nvPr/>
        </p:nvSpPr>
        <p:spPr bwMode="auto">
          <a:xfrm>
            <a:off x="2618692" y="4662279"/>
            <a:ext cx="758410" cy="1698559"/>
          </a:xfrm>
          <a:custGeom>
            <a:avLst/>
            <a:gdLst>
              <a:gd name="T0" fmla="*/ 68 w 434"/>
              <a:gd name="T1" fmla="*/ 20 h 972"/>
              <a:gd name="T2" fmla="*/ 51 w 434"/>
              <a:gd name="T3" fmla="*/ 9 h 972"/>
              <a:gd name="T4" fmla="*/ 6 w 434"/>
              <a:gd name="T5" fmla="*/ 8 h 972"/>
              <a:gd name="T6" fmla="*/ 26 w 434"/>
              <a:gd name="T7" fmla="*/ 56 h 972"/>
              <a:gd name="T8" fmla="*/ 55 w 434"/>
              <a:gd name="T9" fmla="*/ 64 h 972"/>
              <a:gd name="T10" fmla="*/ 91 w 434"/>
              <a:gd name="T11" fmla="*/ 98 h 972"/>
              <a:gd name="T12" fmla="*/ 203 w 434"/>
              <a:gd name="T13" fmla="*/ 183 h 972"/>
              <a:gd name="T14" fmla="*/ 237 w 434"/>
              <a:gd name="T15" fmla="*/ 366 h 972"/>
              <a:gd name="T16" fmla="*/ 221 w 434"/>
              <a:gd name="T17" fmla="*/ 469 h 972"/>
              <a:gd name="T18" fmla="*/ 220 w 434"/>
              <a:gd name="T19" fmla="*/ 508 h 972"/>
              <a:gd name="T20" fmla="*/ 207 w 434"/>
              <a:gd name="T21" fmla="*/ 661 h 972"/>
              <a:gd name="T22" fmla="*/ 200 w 434"/>
              <a:gd name="T23" fmla="*/ 721 h 972"/>
              <a:gd name="T24" fmla="*/ 183 w 434"/>
              <a:gd name="T25" fmla="*/ 806 h 972"/>
              <a:gd name="T26" fmla="*/ 132 w 434"/>
              <a:gd name="T27" fmla="*/ 888 h 972"/>
              <a:gd name="T28" fmla="*/ 113 w 434"/>
              <a:gd name="T29" fmla="*/ 915 h 972"/>
              <a:gd name="T30" fmla="*/ 79 w 434"/>
              <a:gd name="T31" fmla="*/ 935 h 972"/>
              <a:gd name="T32" fmla="*/ 71 w 434"/>
              <a:gd name="T33" fmla="*/ 957 h 972"/>
              <a:gd name="T34" fmla="*/ 123 w 434"/>
              <a:gd name="T35" fmla="*/ 970 h 972"/>
              <a:gd name="T36" fmla="*/ 185 w 434"/>
              <a:gd name="T37" fmla="*/ 950 h 972"/>
              <a:gd name="T38" fmla="*/ 183 w 434"/>
              <a:gd name="T39" fmla="*/ 920 h 972"/>
              <a:gd name="T40" fmla="*/ 225 w 434"/>
              <a:gd name="T41" fmla="*/ 831 h 972"/>
              <a:gd name="T42" fmla="*/ 269 w 434"/>
              <a:gd name="T43" fmla="*/ 741 h 972"/>
              <a:gd name="T44" fmla="*/ 345 w 434"/>
              <a:gd name="T45" fmla="*/ 858 h 972"/>
              <a:gd name="T46" fmla="*/ 344 w 434"/>
              <a:gd name="T47" fmla="*/ 884 h 972"/>
              <a:gd name="T48" fmla="*/ 336 w 434"/>
              <a:gd name="T49" fmla="*/ 907 h 972"/>
              <a:gd name="T50" fmla="*/ 292 w 434"/>
              <a:gd name="T51" fmla="*/ 927 h 972"/>
              <a:gd name="T52" fmla="*/ 277 w 434"/>
              <a:gd name="T53" fmla="*/ 943 h 972"/>
              <a:gd name="T54" fmla="*/ 294 w 434"/>
              <a:gd name="T55" fmla="*/ 958 h 972"/>
              <a:gd name="T56" fmla="*/ 413 w 434"/>
              <a:gd name="T57" fmla="*/ 955 h 972"/>
              <a:gd name="T58" fmla="*/ 423 w 434"/>
              <a:gd name="T59" fmla="*/ 933 h 972"/>
              <a:gd name="T60" fmla="*/ 412 w 434"/>
              <a:gd name="T61" fmla="*/ 889 h 972"/>
              <a:gd name="T62" fmla="*/ 403 w 434"/>
              <a:gd name="T63" fmla="*/ 886 h 972"/>
              <a:gd name="T64" fmla="*/ 382 w 434"/>
              <a:gd name="T65" fmla="*/ 803 h 972"/>
              <a:gd name="T66" fmla="*/ 363 w 434"/>
              <a:gd name="T67" fmla="*/ 581 h 972"/>
              <a:gd name="T68" fmla="*/ 380 w 434"/>
              <a:gd name="T69" fmla="*/ 581 h 972"/>
              <a:gd name="T70" fmla="*/ 396 w 434"/>
              <a:gd name="T71" fmla="*/ 568 h 972"/>
              <a:gd name="T72" fmla="*/ 401 w 434"/>
              <a:gd name="T73" fmla="*/ 532 h 972"/>
              <a:gd name="T74" fmla="*/ 393 w 434"/>
              <a:gd name="T75" fmla="*/ 495 h 972"/>
              <a:gd name="T76" fmla="*/ 429 w 434"/>
              <a:gd name="T77" fmla="*/ 343 h 972"/>
              <a:gd name="T78" fmla="*/ 429 w 434"/>
              <a:gd name="T79" fmla="*/ 202 h 972"/>
              <a:gd name="T80" fmla="*/ 408 w 434"/>
              <a:gd name="T81" fmla="*/ 170 h 972"/>
              <a:gd name="T82" fmla="*/ 395 w 434"/>
              <a:gd name="T83" fmla="*/ 155 h 972"/>
              <a:gd name="T84" fmla="*/ 393 w 434"/>
              <a:gd name="T85" fmla="*/ 126 h 972"/>
              <a:gd name="T86" fmla="*/ 403 w 434"/>
              <a:gd name="T87" fmla="*/ 58 h 972"/>
              <a:gd name="T88" fmla="*/ 380 w 434"/>
              <a:gd name="T89" fmla="*/ 15 h 972"/>
              <a:gd name="T90" fmla="*/ 346 w 434"/>
              <a:gd name="T91" fmla="*/ 4 h 972"/>
              <a:gd name="T92" fmla="*/ 300 w 434"/>
              <a:gd name="T93" fmla="*/ 5 h 972"/>
              <a:gd name="T94" fmla="*/ 269 w 434"/>
              <a:gd name="T95" fmla="*/ 30 h 972"/>
              <a:gd name="T96" fmla="*/ 274 w 434"/>
              <a:gd name="T97" fmla="*/ 61 h 972"/>
              <a:gd name="T98" fmla="*/ 268 w 434"/>
              <a:gd name="T99" fmla="*/ 104 h 972"/>
              <a:gd name="T100" fmla="*/ 279 w 434"/>
              <a:gd name="T101" fmla="*/ 110 h 972"/>
              <a:gd name="T102" fmla="*/ 282 w 434"/>
              <a:gd name="T103" fmla="*/ 142 h 972"/>
              <a:gd name="T104" fmla="*/ 307 w 434"/>
              <a:gd name="T105" fmla="*/ 144 h 972"/>
              <a:gd name="T106" fmla="*/ 310 w 434"/>
              <a:gd name="T107" fmla="*/ 157 h 972"/>
              <a:gd name="T108" fmla="*/ 262 w 434"/>
              <a:gd name="T109" fmla="*/ 159 h 972"/>
              <a:gd name="T110" fmla="*/ 189 w 434"/>
              <a:gd name="T111" fmla="*/ 129 h 972"/>
              <a:gd name="T112" fmla="*/ 145 w 434"/>
              <a:gd name="T113" fmla="*/ 98 h 972"/>
              <a:gd name="T114" fmla="*/ 104 w 434"/>
              <a:gd name="T115" fmla="*/ 64 h 972"/>
              <a:gd name="T116" fmla="*/ 57 w 434"/>
              <a:gd name="T117" fmla="*/ 28 h 972"/>
              <a:gd name="T118" fmla="*/ 65 w 434"/>
              <a:gd name="T119" fmla="*/ 44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4" h="972">
                <a:moveTo>
                  <a:pt x="83" y="48"/>
                </a:moveTo>
                <a:lnTo>
                  <a:pt x="83" y="48"/>
                </a:lnTo>
                <a:lnTo>
                  <a:pt x="78" y="35"/>
                </a:lnTo>
                <a:lnTo>
                  <a:pt x="73" y="26"/>
                </a:lnTo>
                <a:lnTo>
                  <a:pt x="70" y="22"/>
                </a:lnTo>
                <a:lnTo>
                  <a:pt x="68" y="20"/>
                </a:lnTo>
                <a:lnTo>
                  <a:pt x="68" y="20"/>
                </a:lnTo>
                <a:lnTo>
                  <a:pt x="62" y="18"/>
                </a:lnTo>
                <a:lnTo>
                  <a:pt x="58" y="16"/>
                </a:lnTo>
                <a:lnTo>
                  <a:pt x="54" y="15"/>
                </a:lnTo>
                <a:lnTo>
                  <a:pt x="54" y="15"/>
                </a:lnTo>
                <a:lnTo>
                  <a:pt x="54" y="14"/>
                </a:lnTo>
                <a:lnTo>
                  <a:pt x="53" y="12"/>
                </a:lnTo>
                <a:lnTo>
                  <a:pt x="51" y="9"/>
                </a:lnTo>
                <a:lnTo>
                  <a:pt x="49" y="8"/>
                </a:lnTo>
                <a:lnTo>
                  <a:pt x="46" y="8"/>
                </a:lnTo>
                <a:lnTo>
                  <a:pt x="46" y="8"/>
                </a:lnTo>
                <a:lnTo>
                  <a:pt x="37" y="6"/>
                </a:lnTo>
                <a:lnTo>
                  <a:pt x="34" y="8"/>
                </a:lnTo>
                <a:lnTo>
                  <a:pt x="6" y="8"/>
                </a:lnTo>
                <a:lnTo>
                  <a:pt x="6" y="8"/>
                </a:lnTo>
                <a:lnTo>
                  <a:pt x="5" y="8"/>
                </a:lnTo>
                <a:lnTo>
                  <a:pt x="2" y="10"/>
                </a:lnTo>
                <a:lnTo>
                  <a:pt x="0" y="13"/>
                </a:lnTo>
                <a:lnTo>
                  <a:pt x="0" y="46"/>
                </a:lnTo>
                <a:lnTo>
                  <a:pt x="6" y="51"/>
                </a:lnTo>
                <a:lnTo>
                  <a:pt x="26" y="56"/>
                </a:lnTo>
                <a:lnTo>
                  <a:pt x="26" y="56"/>
                </a:lnTo>
                <a:lnTo>
                  <a:pt x="26" y="57"/>
                </a:lnTo>
                <a:lnTo>
                  <a:pt x="29" y="61"/>
                </a:lnTo>
                <a:lnTo>
                  <a:pt x="29" y="61"/>
                </a:lnTo>
                <a:lnTo>
                  <a:pt x="31" y="62"/>
                </a:lnTo>
                <a:lnTo>
                  <a:pt x="34" y="62"/>
                </a:lnTo>
                <a:lnTo>
                  <a:pt x="44" y="63"/>
                </a:lnTo>
                <a:lnTo>
                  <a:pt x="55" y="64"/>
                </a:lnTo>
                <a:lnTo>
                  <a:pt x="59" y="65"/>
                </a:lnTo>
                <a:lnTo>
                  <a:pt x="62" y="66"/>
                </a:lnTo>
                <a:lnTo>
                  <a:pt x="62" y="66"/>
                </a:lnTo>
                <a:lnTo>
                  <a:pt x="68" y="72"/>
                </a:lnTo>
                <a:lnTo>
                  <a:pt x="74" y="79"/>
                </a:lnTo>
                <a:lnTo>
                  <a:pt x="82" y="89"/>
                </a:lnTo>
                <a:lnTo>
                  <a:pt x="91" y="98"/>
                </a:lnTo>
                <a:lnTo>
                  <a:pt x="91" y="98"/>
                </a:lnTo>
                <a:lnTo>
                  <a:pt x="123" y="129"/>
                </a:lnTo>
                <a:lnTo>
                  <a:pt x="144" y="147"/>
                </a:lnTo>
                <a:lnTo>
                  <a:pt x="153" y="155"/>
                </a:lnTo>
                <a:lnTo>
                  <a:pt x="160" y="160"/>
                </a:lnTo>
                <a:lnTo>
                  <a:pt x="160" y="160"/>
                </a:lnTo>
                <a:lnTo>
                  <a:pt x="203" y="183"/>
                </a:lnTo>
                <a:lnTo>
                  <a:pt x="232" y="199"/>
                </a:lnTo>
                <a:lnTo>
                  <a:pt x="237" y="219"/>
                </a:lnTo>
                <a:lnTo>
                  <a:pt x="261" y="232"/>
                </a:lnTo>
                <a:lnTo>
                  <a:pt x="261" y="232"/>
                </a:lnTo>
                <a:lnTo>
                  <a:pt x="250" y="297"/>
                </a:lnTo>
                <a:lnTo>
                  <a:pt x="242" y="343"/>
                </a:lnTo>
                <a:lnTo>
                  <a:pt x="237" y="366"/>
                </a:lnTo>
                <a:lnTo>
                  <a:pt x="237" y="366"/>
                </a:lnTo>
                <a:lnTo>
                  <a:pt x="235" y="380"/>
                </a:lnTo>
                <a:lnTo>
                  <a:pt x="231" y="408"/>
                </a:lnTo>
                <a:lnTo>
                  <a:pt x="225" y="457"/>
                </a:lnTo>
                <a:lnTo>
                  <a:pt x="225" y="457"/>
                </a:lnTo>
                <a:lnTo>
                  <a:pt x="223" y="463"/>
                </a:lnTo>
                <a:lnTo>
                  <a:pt x="221" y="469"/>
                </a:lnTo>
                <a:lnTo>
                  <a:pt x="215" y="479"/>
                </a:lnTo>
                <a:lnTo>
                  <a:pt x="213" y="483"/>
                </a:lnTo>
                <a:lnTo>
                  <a:pt x="211" y="488"/>
                </a:lnTo>
                <a:lnTo>
                  <a:pt x="211" y="492"/>
                </a:lnTo>
                <a:lnTo>
                  <a:pt x="212" y="495"/>
                </a:lnTo>
                <a:lnTo>
                  <a:pt x="212" y="495"/>
                </a:lnTo>
                <a:lnTo>
                  <a:pt x="220" y="508"/>
                </a:lnTo>
                <a:lnTo>
                  <a:pt x="220" y="508"/>
                </a:lnTo>
                <a:lnTo>
                  <a:pt x="218" y="517"/>
                </a:lnTo>
                <a:lnTo>
                  <a:pt x="213" y="537"/>
                </a:lnTo>
                <a:lnTo>
                  <a:pt x="209" y="562"/>
                </a:lnTo>
                <a:lnTo>
                  <a:pt x="208" y="574"/>
                </a:lnTo>
                <a:lnTo>
                  <a:pt x="207" y="587"/>
                </a:lnTo>
                <a:lnTo>
                  <a:pt x="207" y="661"/>
                </a:lnTo>
                <a:lnTo>
                  <a:pt x="207" y="661"/>
                </a:lnTo>
                <a:lnTo>
                  <a:pt x="202" y="684"/>
                </a:lnTo>
                <a:lnTo>
                  <a:pt x="198" y="702"/>
                </a:lnTo>
                <a:lnTo>
                  <a:pt x="197" y="713"/>
                </a:lnTo>
                <a:lnTo>
                  <a:pt x="197" y="713"/>
                </a:lnTo>
                <a:lnTo>
                  <a:pt x="198" y="718"/>
                </a:lnTo>
                <a:lnTo>
                  <a:pt x="200" y="721"/>
                </a:lnTo>
                <a:lnTo>
                  <a:pt x="201" y="724"/>
                </a:lnTo>
                <a:lnTo>
                  <a:pt x="202" y="726"/>
                </a:lnTo>
                <a:lnTo>
                  <a:pt x="202" y="726"/>
                </a:lnTo>
                <a:lnTo>
                  <a:pt x="195" y="759"/>
                </a:lnTo>
                <a:lnTo>
                  <a:pt x="189" y="786"/>
                </a:lnTo>
                <a:lnTo>
                  <a:pt x="186" y="797"/>
                </a:lnTo>
                <a:lnTo>
                  <a:pt x="183" y="806"/>
                </a:lnTo>
                <a:lnTo>
                  <a:pt x="183" y="806"/>
                </a:lnTo>
                <a:lnTo>
                  <a:pt x="173" y="826"/>
                </a:lnTo>
                <a:lnTo>
                  <a:pt x="160" y="852"/>
                </a:lnTo>
                <a:lnTo>
                  <a:pt x="142" y="883"/>
                </a:lnTo>
                <a:lnTo>
                  <a:pt x="142" y="883"/>
                </a:lnTo>
                <a:lnTo>
                  <a:pt x="138" y="885"/>
                </a:lnTo>
                <a:lnTo>
                  <a:pt x="132" y="888"/>
                </a:lnTo>
                <a:lnTo>
                  <a:pt x="132" y="888"/>
                </a:lnTo>
                <a:lnTo>
                  <a:pt x="126" y="895"/>
                </a:lnTo>
                <a:lnTo>
                  <a:pt x="122" y="901"/>
                </a:lnTo>
                <a:lnTo>
                  <a:pt x="119" y="907"/>
                </a:lnTo>
                <a:lnTo>
                  <a:pt x="119" y="907"/>
                </a:lnTo>
                <a:lnTo>
                  <a:pt x="116" y="911"/>
                </a:lnTo>
                <a:lnTo>
                  <a:pt x="113" y="915"/>
                </a:lnTo>
                <a:lnTo>
                  <a:pt x="104" y="923"/>
                </a:lnTo>
                <a:lnTo>
                  <a:pt x="94" y="930"/>
                </a:lnTo>
                <a:lnTo>
                  <a:pt x="90" y="932"/>
                </a:lnTo>
                <a:lnTo>
                  <a:pt x="86" y="933"/>
                </a:lnTo>
                <a:lnTo>
                  <a:pt x="86" y="933"/>
                </a:lnTo>
                <a:lnTo>
                  <a:pt x="82" y="933"/>
                </a:lnTo>
                <a:lnTo>
                  <a:pt x="79" y="935"/>
                </a:lnTo>
                <a:lnTo>
                  <a:pt x="76" y="938"/>
                </a:lnTo>
                <a:lnTo>
                  <a:pt x="73" y="941"/>
                </a:lnTo>
                <a:lnTo>
                  <a:pt x="70" y="948"/>
                </a:lnTo>
                <a:lnTo>
                  <a:pt x="68" y="953"/>
                </a:lnTo>
                <a:lnTo>
                  <a:pt x="68" y="953"/>
                </a:lnTo>
                <a:lnTo>
                  <a:pt x="69" y="955"/>
                </a:lnTo>
                <a:lnTo>
                  <a:pt x="71" y="957"/>
                </a:lnTo>
                <a:lnTo>
                  <a:pt x="81" y="964"/>
                </a:lnTo>
                <a:lnTo>
                  <a:pt x="92" y="969"/>
                </a:lnTo>
                <a:lnTo>
                  <a:pt x="97" y="971"/>
                </a:lnTo>
                <a:lnTo>
                  <a:pt x="101" y="972"/>
                </a:lnTo>
                <a:lnTo>
                  <a:pt x="101" y="972"/>
                </a:lnTo>
                <a:lnTo>
                  <a:pt x="110" y="971"/>
                </a:lnTo>
                <a:lnTo>
                  <a:pt x="123" y="970"/>
                </a:lnTo>
                <a:lnTo>
                  <a:pt x="148" y="967"/>
                </a:lnTo>
                <a:lnTo>
                  <a:pt x="148" y="967"/>
                </a:lnTo>
                <a:lnTo>
                  <a:pt x="159" y="965"/>
                </a:lnTo>
                <a:lnTo>
                  <a:pt x="172" y="961"/>
                </a:lnTo>
                <a:lnTo>
                  <a:pt x="177" y="957"/>
                </a:lnTo>
                <a:lnTo>
                  <a:pt x="182" y="954"/>
                </a:lnTo>
                <a:lnTo>
                  <a:pt x="185" y="950"/>
                </a:lnTo>
                <a:lnTo>
                  <a:pt x="186" y="948"/>
                </a:lnTo>
                <a:lnTo>
                  <a:pt x="186" y="945"/>
                </a:lnTo>
                <a:lnTo>
                  <a:pt x="186" y="945"/>
                </a:lnTo>
                <a:lnTo>
                  <a:pt x="185" y="930"/>
                </a:lnTo>
                <a:lnTo>
                  <a:pt x="184" y="925"/>
                </a:lnTo>
                <a:lnTo>
                  <a:pt x="183" y="920"/>
                </a:lnTo>
                <a:lnTo>
                  <a:pt x="183" y="920"/>
                </a:lnTo>
                <a:lnTo>
                  <a:pt x="179" y="912"/>
                </a:lnTo>
                <a:lnTo>
                  <a:pt x="178" y="909"/>
                </a:lnTo>
                <a:lnTo>
                  <a:pt x="178" y="907"/>
                </a:lnTo>
                <a:lnTo>
                  <a:pt x="178" y="907"/>
                </a:lnTo>
                <a:lnTo>
                  <a:pt x="184" y="897"/>
                </a:lnTo>
                <a:lnTo>
                  <a:pt x="197" y="876"/>
                </a:lnTo>
                <a:lnTo>
                  <a:pt x="225" y="831"/>
                </a:lnTo>
                <a:lnTo>
                  <a:pt x="225" y="831"/>
                </a:lnTo>
                <a:lnTo>
                  <a:pt x="235" y="815"/>
                </a:lnTo>
                <a:lnTo>
                  <a:pt x="244" y="799"/>
                </a:lnTo>
                <a:lnTo>
                  <a:pt x="251" y="786"/>
                </a:lnTo>
                <a:lnTo>
                  <a:pt x="255" y="775"/>
                </a:lnTo>
                <a:lnTo>
                  <a:pt x="255" y="775"/>
                </a:lnTo>
                <a:lnTo>
                  <a:pt x="269" y="741"/>
                </a:lnTo>
                <a:lnTo>
                  <a:pt x="269" y="741"/>
                </a:lnTo>
                <a:lnTo>
                  <a:pt x="295" y="776"/>
                </a:lnTo>
                <a:lnTo>
                  <a:pt x="315" y="803"/>
                </a:lnTo>
                <a:lnTo>
                  <a:pt x="322" y="815"/>
                </a:lnTo>
                <a:lnTo>
                  <a:pt x="328" y="824"/>
                </a:lnTo>
                <a:lnTo>
                  <a:pt x="328" y="824"/>
                </a:lnTo>
                <a:lnTo>
                  <a:pt x="345" y="858"/>
                </a:lnTo>
                <a:lnTo>
                  <a:pt x="351" y="872"/>
                </a:lnTo>
                <a:lnTo>
                  <a:pt x="354" y="878"/>
                </a:lnTo>
                <a:lnTo>
                  <a:pt x="354" y="878"/>
                </a:lnTo>
                <a:lnTo>
                  <a:pt x="352" y="879"/>
                </a:lnTo>
                <a:lnTo>
                  <a:pt x="349" y="880"/>
                </a:lnTo>
                <a:lnTo>
                  <a:pt x="345" y="882"/>
                </a:lnTo>
                <a:lnTo>
                  <a:pt x="344" y="884"/>
                </a:lnTo>
                <a:lnTo>
                  <a:pt x="344" y="886"/>
                </a:lnTo>
                <a:lnTo>
                  <a:pt x="344" y="886"/>
                </a:lnTo>
                <a:lnTo>
                  <a:pt x="343" y="890"/>
                </a:lnTo>
                <a:lnTo>
                  <a:pt x="342" y="897"/>
                </a:lnTo>
                <a:lnTo>
                  <a:pt x="340" y="902"/>
                </a:lnTo>
                <a:lnTo>
                  <a:pt x="336" y="907"/>
                </a:lnTo>
                <a:lnTo>
                  <a:pt x="336" y="907"/>
                </a:lnTo>
                <a:lnTo>
                  <a:pt x="326" y="918"/>
                </a:lnTo>
                <a:lnTo>
                  <a:pt x="319" y="923"/>
                </a:lnTo>
                <a:lnTo>
                  <a:pt x="316" y="924"/>
                </a:lnTo>
                <a:lnTo>
                  <a:pt x="312" y="925"/>
                </a:lnTo>
                <a:lnTo>
                  <a:pt x="312" y="925"/>
                </a:lnTo>
                <a:lnTo>
                  <a:pt x="303" y="926"/>
                </a:lnTo>
                <a:lnTo>
                  <a:pt x="292" y="927"/>
                </a:lnTo>
                <a:lnTo>
                  <a:pt x="287" y="928"/>
                </a:lnTo>
                <a:lnTo>
                  <a:pt x="282" y="930"/>
                </a:lnTo>
                <a:lnTo>
                  <a:pt x="279" y="932"/>
                </a:lnTo>
                <a:lnTo>
                  <a:pt x="277" y="935"/>
                </a:lnTo>
                <a:lnTo>
                  <a:pt x="277" y="935"/>
                </a:lnTo>
                <a:lnTo>
                  <a:pt x="276" y="939"/>
                </a:lnTo>
                <a:lnTo>
                  <a:pt x="277" y="943"/>
                </a:lnTo>
                <a:lnTo>
                  <a:pt x="279" y="947"/>
                </a:lnTo>
                <a:lnTo>
                  <a:pt x="282" y="950"/>
                </a:lnTo>
                <a:lnTo>
                  <a:pt x="285" y="954"/>
                </a:lnTo>
                <a:lnTo>
                  <a:pt x="289" y="956"/>
                </a:lnTo>
                <a:lnTo>
                  <a:pt x="292" y="958"/>
                </a:lnTo>
                <a:lnTo>
                  <a:pt x="294" y="958"/>
                </a:lnTo>
                <a:lnTo>
                  <a:pt x="294" y="958"/>
                </a:lnTo>
                <a:lnTo>
                  <a:pt x="303" y="957"/>
                </a:lnTo>
                <a:lnTo>
                  <a:pt x="318" y="957"/>
                </a:lnTo>
                <a:lnTo>
                  <a:pt x="356" y="955"/>
                </a:lnTo>
                <a:lnTo>
                  <a:pt x="356" y="955"/>
                </a:lnTo>
                <a:lnTo>
                  <a:pt x="376" y="955"/>
                </a:lnTo>
                <a:lnTo>
                  <a:pt x="397" y="955"/>
                </a:lnTo>
                <a:lnTo>
                  <a:pt x="413" y="955"/>
                </a:lnTo>
                <a:lnTo>
                  <a:pt x="418" y="954"/>
                </a:lnTo>
                <a:lnTo>
                  <a:pt x="421" y="953"/>
                </a:lnTo>
                <a:lnTo>
                  <a:pt x="421" y="953"/>
                </a:lnTo>
                <a:lnTo>
                  <a:pt x="423" y="949"/>
                </a:lnTo>
                <a:lnTo>
                  <a:pt x="425" y="945"/>
                </a:lnTo>
                <a:lnTo>
                  <a:pt x="425" y="940"/>
                </a:lnTo>
                <a:lnTo>
                  <a:pt x="423" y="933"/>
                </a:lnTo>
                <a:lnTo>
                  <a:pt x="423" y="933"/>
                </a:lnTo>
                <a:lnTo>
                  <a:pt x="420" y="911"/>
                </a:lnTo>
                <a:lnTo>
                  <a:pt x="418" y="900"/>
                </a:lnTo>
                <a:lnTo>
                  <a:pt x="417" y="897"/>
                </a:lnTo>
                <a:lnTo>
                  <a:pt x="416" y="893"/>
                </a:lnTo>
                <a:lnTo>
                  <a:pt x="416" y="893"/>
                </a:lnTo>
                <a:lnTo>
                  <a:pt x="412" y="889"/>
                </a:lnTo>
                <a:lnTo>
                  <a:pt x="411" y="887"/>
                </a:lnTo>
                <a:lnTo>
                  <a:pt x="408" y="886"/>
                </a:lnTo>
                <a:lnTo>
                  <a:pt x="408" y="886"/>
                </a:lnTo>
                <a:lnTo>
                  <a:pt x="407" y="886"/>
                </a:lnTo>
                <a:lnTo>
                  <a:pt x="405" y="886"/>
                </a:lnTo>
                <a:lnTo>
                  <a:pt x="403" y="887"/>
                </a:lnTo>
                <a:lnTo>
                  <a:pt x="403" y="886"/>
                </a:lnTo>
                <a:lnTo>
                  <a:pt x="402" y="885"/>
                </a:lnTo>
                <a:lnTo>
                  <a:pt x="401" y="876"/>
                </a:lnTo>
                <a:lnTo>
                  <a:pt x="401" y="876"/>
                </a:lnTo>
                <a:lnTo>
                  <a:pt x="398" y="860"/>
                </a:lnTo>
                <a:lnTo>
                  <a:pt x="395" y="843"/>
                </a:lnTo>
                <a:lnTo>
                  <a:pt x="390" y="822"/>
                </a:lnTo>
                <a:lnTo>
                  <a:pt x="382" y="803"/>
                </a:lnTo>
                <a:lnTo>
                  <a:pt x="382" y="803"/>
                </a:lnTo>
                <a:lnTo>
                  <a:pt x="370" y="777"/>
                </a:lnTo>
                <a:lnTo>
                  <a:pt x="353" y="742"/>
                </a:lnTo>
                <a:lnTo>
                  <a:pt x="331" y="700"/>
                </a:lnTo>
                <a:lnTo>
                  <a:pt x="361" y="578"/>
                </a:lnTo>
                <a:lnTo>
                  <a:pt x="361" y="578"/>
                </a:lnTo>
                <a:lnTo>
                  <a:pt x="363" y="581"/>
                </a:lnTo>
                <a:lnTo>
                  <a:pt x="367" y="585"/>
                </a:lnTo>
                <a:lnTo>
                  <a:pt x="370" y="587"/>
                </a:lnTo>
                <a:lnTo>
                  <a:pt x="372" y="588"/>
                </a:lnTo>
                <a:lnTo>
                  <a:pt x="375" y="588"/>
                </a:lnTo>
                <a:lnTo>
                  <a:pt x="377" y="587"/>
                </a:lnTo>
                <a:lnTo>
                  <a:pt x="377" y="587"/>
                </a:lnTo>
                <a:lnTo>
                  <a:pt x="380" y="581"/>
                </a:lnTo>
                <a:lnTo>
                  <a:pt x="382" y="578"/>
                </a:lnTo>
                <a:lnTo>
                  <a:pt x="382" y="578"/>
                </a:lnTo>
                <a:lnTo>
                  <a:pt x="387" y="575"/>
                </a:lnTo>
                <a:lnTo>
                  <a:pt x="393" y="570"/>
                </a:lnTo>
                <a:lnTo>
                  <a:pt x="393" y="570"/>
                </a:lnTo>
                <a:lnTo>
                  <a:pt x="395" y="569"/>
                </a:lnTo>
                <a:lnTo>
                  <a:pt x="396" y="568"/>
                </a:lnTo>
                <a:lnTo>
                  <a:pt x="397" y="568"/>
                </a:lnTo>
                <a:lnTo>
                  <a:pt x="398" y="565"/>
                </a:lnTo>
                <a:lnTo>
                  <a:pt x="398" y="565"/>
                </a:lnTo>
                <a:lnTo>
                  <a:pt x="400" y="561"/>
                </a:lnTo>
                <a:lnTo>
                  <a:pt x="401" y="552"/>
                </a:lnTo>
                <a:lnTo>
                  <a:pt x="401" y="552"/>
                </a:lnTo>
                <a:lnTo>
                  <a:pt x="401" y="532"/>
                </a:lnTo>
                <a:lnTo>
                  <a:pt x="400" y="522"/>
                </a:lnTo>
                <a:lnTo>
                  <a:pt x="398" y="513"/>
                </a:lnTo>
                <a:lnTo>
                  <a:pt x="398" y="513"/>
                </a:lnTo>
                <a:lnTo>
                  <a:pt x="393" y="504"/>
                </a:lnTo>
                <a:lnTo>
                  <a:pt x="392" y="500"/>
                </a:lnTo>
                <a:lnTo>
                  <a:pt x="393" y="495"/>
                </a:lnTo>
                <a:lnTo>
                  <a:pt x="393" y="495"/>
                </a:lnTo>
                <a:lnTo>
                  <a:pt x="403" y="438"/>
                </a:lnTo>
                <a:lnTo>
                  <a:pt x="409" y="401"/>
                </a:lnTo>
                <a:lnTo>
                  <a:pt x="413" y="379"/>
                </a:lnTo>
                <a:lnTo>
                  <a:pt x="413" y="379"/>
                </a:lnTo>
                <a:lnTo>
                  <a:pt x="418" y="360"/>
                </a:lnTo>
                <a:lnTo>
                  <a:pt x="421" y="348"/>
                </a:lnTo>
                <a:lnTo>
                  <a:pt x="429" y="343"/>
                </a:lnTo>
                <a:lnTo>
                  <a:pt x="429" y="343"/>
                </a:lnTo>
                <a:lnTo>
                  <a:pt x="434" y="242"/>
                </a:lnTo>
                <a:lnTo>
                  <a:pt x="434" y="242"/>
                </a:lnTo>
                <a:lnTo>
                  <a:pt x="434" y="225"/>
                </a:lnTo>
                <a:lnTo>
                  <a:pt x="433" y="213"/>
                </a:lnTo>
                <a:lnTo>
                  <a:pt x="431" y="207"/>
                </a:lnTo>
                <a:lnTo>
                  <a:pt x="429" y="202"/>
                </a:lnTo>
                <a:lnTo>
                  <a:pt x="423" y="190"/>
                </a:lnTo>
                <a:lnTo>
                  <a:pt x="423" y="190"/>
                </a:lnTo>
                <a:lnTo>
                  <a:pt x="417" y="180"/>
                </a:lnTo>
                <a:lnTo>
                  <a:pt x="412" y="175"/>
                </a:lnTo>
                <a:lnTo>
                  <a:pt x="409" y="171"/>
                </a:lnTo>
                <a:lnTo>
                  <a:pt x="408" y="170"/>
                </a:lnTo>
                <a:lnTo>
                  <a:pt x="408" y="170"/>
                </a:lnTo>
                <a:lnTo>
                  <a:pt x="409" y="165"/>
                </a:lnTo>
                <a:lnTo>
                  <a:pt x="409" y="162"/>
                </a:lnTo>
                <a:lnTo>
                  <a:pt x="408" y="160"/>
                </a:lnTo>
                <a:lnTo>
                  <a:pt x="408" y="160"/>
                </a:lnTo>
                <a:lnTo>
                  <a:pt x="403" y="158"/>
                </a:lnTo>
                <a:lnTo>
                  <a:pt x="399" y="156"/>
                </a:lnTo>
                <a:lnTo>
                  <a:pt x="395" y="155"/>
                </a:lnTo>
                <a:lnTo>
                  <a:pt x="395" y="155"/>
                </a:lnTo>
                <a:lnTo>
                  <a:pt x="384" y="147"/>
                </a:lnTo>
                <a:lnTo>
                  <a:pt x="382" y="133"/>
                </a:lnTo>
                <a:lnTo>
                  <a:pt x="387" y="133"/>
                </a:lnTo>
                <a:lnTo>
                  <a:pt x="387" y="123"/>
                </a:lnTo>
                <a:lnTo>
                  <a:pt x="393" y="126"/>
                </a:lnTo>
                <a:lnTo>
                  <a:pt x="393" y="126"/>
                </a:lnTo>
                <a:lnTo>
                  <a:pt x="390" y="116"/>
                </a:lnTo>
                <a:lnTo>
                  <a:pt x="387" y="108"/>
                </a:lnTo>
                <a:lnTo>
                  <a:pt x="387" y="103"/>
                </a:lnTo>
                <a:lnTo>
                  <a:pt x="387" y="103"/>
                </a:lnTo>
                <a:lnTo>
                  <a:pt x="396" y="80"/>
                </a:lnTo>
                <a:lnTo>
                  <a:pt x="401" y="64"/>
                </a:lnTo>
                <a:lnTo>
                  <a:pt x="403" y="58"/>
                </a:lnTo>
                <a:lnTo>
                  <a:pt x="403" y="53"/>
                </a:lnTo>
                <a:lnTo>
                  <a:pt x="403" y="53"/>
                </a:lnTo>
                <a:lnTo>
                  <a:pt x="402" y="49"/>
                </a:lnTo>
                <a:lnTo>
                  <a:pt x="400" y="43"/>
                </a:lnTo>
                <a:lnTo>
                  <a:pt x="391" y="29"/>
                </a:lnTo>
                <a:lnTo>
                  <a:pt x="385" y="22"/>
                </a:lnTo>
                <a:lnTo>
                  <a:pt x="380" y="15"/>
                </a:lnTo>
                <a:lnTo>
                  <a:pt x="374" y="10"/>
                </a:lnTo>
                <a:lnTo>
                  <a:pt x="369" y="8"/>
                </a:lnTo>
                <a:lnTo>
                  <a:pt x="369" y="8"/>
                </a:lnTo>
                <a:lnTo>
                  <a:pt x="360" y="5"/>
                </a:lnTo>
                <a:lnTo>
                  <a:pt x="353" y="4"/>
                </a:lnTo>
                <a:lnTo>
                  <a:pt x="346" y="4"/>
                </a:lnTo>
                <a:lnTo>
                  <a:pt x="346" y="4"/>
                </a:lnTo>
                <a:lnTo>
                  <a:pt x="343" y="3"/>
                </a:lnTo>
                <a:lnTo>
                  <a:pt x="333" y="1"/>
                </a:lnTo>
                <a:lnTo>
                  <a:pt x="321" y="0"/>
                </a:lnTo>
                <a:lnTo>
                  <a:pt x="315" y="0"/>
                </a:lnTo>
                <a:lnTo>
                  <a:pt x="310" y="1"/>
                </a:lnTo>
                <a:lnTo>
                  <a:pt x="310" y="1"/>
                </a:lnTo>
                <a:lnTo>
                  <a:pt x="300" y="5"/>
                </a:lnTo>
                <a:lnTo>
                  <a:pt x="291" y="11"/>
                </a:lnTo>
                <a:lnTo>
                  <a:pt x="284" y="15"/>
                </a:lnTo>
                <a:lnTo>
                  <a:pt x="279" y="18"/>
                </a:lnTo>
                <a:lnTo>
                  <a:pt x="279" y="18"/>
                </a:lnTo>
                <a:lnTo>
                  <a:pt x="273" y="24"/>
                </a:lnTo>
                <a:lnTo>
                  <a:pt x="269" y="30"/>
                </a:lnTo>
                <a:lnTo>
                  <a:pt x="269" y="30"/>
                </a:lnTo>
                <a:lnTo>
                  <a:pt x="269" y="34"/>
                </a:lnTo>
                <a:lnTo>
                  <a:pt x="269" y="40"/>
                </a:lnTo>
                <a:lnTo>
                  <a:pt x="272" y="48"/>
                </a:lnTo>
                <a:lnTo>
                  <a:pt x="272" y="48"/>
                </a:lnTo>
                <a:lnTo>
                  <a:pt x="272" y="51"/>
                </a:lnTo>
                <a:lnTo>
                  <a:pt x="273" y="55"/>
                </a:lnTo>
                <a:lnTo>
                  <a:pt x="274" y="61"/>
                </a:lnTo>
                <a:lnTo>
                  <a:pt x="274" y="61"/>
                </a:lnTo>
                <a:lnTo>
                  <a:pt x="275" y="75"/>
                </a:lnTo>
                <a:lnTo>
                  <a:pt x="274" y="87"/>
                </a:lnTo>
                <a:lnTo>
                  <a:pt x="274" y="87"/>
                </a:lnTo>
                <a:lnTo>
                  <a:pt x="270" y="96"/>
                </a:lnTo>
                <a:lnTo>
                  <a:pt x="268" y="101"/>
                </a:lnTo>
                <a:lnTo>
                  <a:pt x="268" y="104"/>
                </a:lnTo>
                <a:lnTo>
                  <a:pt x="269" y="105"/>
                </a:lnTo>
                <a:lnTo>
                  <a:pt x="269" y="105"/>
                </a:lnTo>
                <a:lnTo>
                  <a:pt x="272" y="107"/>
                </a:lnTo>
                <a:lnTo>
                  <a:pt x="276" y="108"/>
                </a:lnTo>
                <a:lnTo>
                  <a:pt x="278" y="109"/>
                </a:lnTo>
                <a:lnTo>
                  <a:pt x="279" y="110"/>
                </a:lnTo>
                <a:lnTo>
                  <a:pt x="279" y="110"/>
                </a:lnTo>
                <a:lnTo>
                  <a:pt x="279" y="110"/>
                </a:lnTo>
                <a:lnTo>
                  <a:pt x="278" y="116"/>
                </a:lnTo>
                <a:lnTo>
                  <a:pt x="278" y="126"/>
                </a:lnTo>
                <a:lnTo>
                  <a:pt x="279" y="137"/>
                </a:lnTo>
                <a:lnTo>
                  <a:pt x="280" y="140"/>
                </a:lnTo>
                <a:lnTo>
                  <a:pt x="281" y="141"/>
                </a:lnTo>
                <a:lnTo>
                  <a:pt x="282" y="142"/>
                </a:lnTo>
                <a:lnTo>
                  <a:pt x="282" y="142"/>
                </a:lnTo>
                <a:lnTo>
                  <a:pt x="290" y="142"/>
                </a:lnTo>
                <a:lnTo>
                  <a:pt x="294" y="142"/>
                </a:lnTo>
                <a:lnTo>
                  <a:pt x="294" y="142"/>
                </a:lnTo>
                <a:lnTo>
                  <a:pt x="301" y="143"/>
                </a:lnTo>
                <a:lnTo>
                  <a:pt x="305" y="143"/>
                </a:lnTo>
                <a:lnTo>
                  <a:pt x="307" y="144"/>
                </a:lnTo>
                <a:lnTo>
                  <a:pt x="307" y="144"/>
                </a:lnTo>
                <a:lnTo>
                  <a:pt x="307" y="144"/>
                </a:lnTo>
                <a:lnTo>
                  <a:pt x="308" y="148"/>
                </a:lnTo>
                <a:lnTo>
                  <a:pt x="310" y="152"/>
                </a:lnTo>
                <a:lnTo>
                  <a:pt x="310" y="152"/>
                </a:lnTo>
                <a:lnTo>
                  <a:pt x="310" y="156"/>
                </a:lnTo>
                <a:lnTo>
                  <a:pt x="310" y="157"/>
                </a:lnTo>
                <a:lnTo>
                  <a:pt x="310" y="157"/>
                </a:lnTo>
                <a:lnTo>
                  <a:pt x="310" y="157"/>
                </a:lnTo>
                <a:lnTo>
                  <a:pt x="295" y="158"/>
                </a:lnTo>
                <a:lnTo>
                  <a:pt x="272" y="160"/>
                </a:lnTo>
                <a:lnTo>
                  <a:pt x="272" y="160"/>
                </a:lnTo>
                <a:lnTo>
                  <a:pt x="267" y="160"/>
                </a:lnTo>
                <a:lnTo>
                  <a:pt x="262" y="159"/>
                </a:lnTo>
                <a:lnTo>
                  <a:pt x="251" y="156"/>
                </a:lnTo>
                <a:lnTo>
                  <a:pt x="240" y="152"/>
                </a:lnTo>
                <a:lnTo>
                  <a:pt x="235" y="155"/>
                </a:lnTo>
                <a:lnTo>
                  <a:pt x="235" y="155"/>
                </a:lnTo>
                <a:lnTo>
                  <a:pt x="213" y="143"/>
                </a:lnTo>
                <a:lnTo>
                  <a:pt x="197" y="133"/>
                </a:lnTo>
                <a:lnTo>
                  <a:pt x="189" y="129"/>
                </a:lnTo>
                <a:lnTo>
                  <a:pt x="186" y="126"/>
                </a:lnTo>
                <a:lnTo>
                  <a:pt x="186" y="126"/>
                </a:lnTo>
                <a:lnTo>
                  <a:pt x="179" y="120"/>
                </a:lnTo>
                <a:lnTo>
                  <a:pt x="168" y="114"/>
                </a:lnTo>
                <a:lnTo>
                  <a:pt x="156" y="106"/>
                </a:lnTo>
                <a:lnTo>
                  <a:pt x="150" y="102"/>
                </a:lnTo>
                <a:lnTo>
                  <a:pt x="145" y="98"/>
                </a:lnTo>
                <a:lnTo>
                  <a:pt x="145" y="98"/>
                </a:lnTo>
                <a:lnTo>
                  <a:pt x="134" y="88"/>
                </a:lnTo>
                <a:lnTo>
                  <a:pt x="121" y="79"/>
                </a:lnTo>
                <a:lnTo>
                  <a:pt x="111" y="72"/>
                </a:lnTo>
                <a:lnTo>
                  <a:pt x="106" y="66"/>
                </a:lnTo>
                <a:lnTo>
                  <a:pt x="106" y="66"/>
                </a:lnTo>
                <a:lnTo>
                  <a:pt x="104" y="64"/>
                </a:lnTo>
                <a:lnTo>
                  <a:pt x="102" y="62"/>
                </a:lnTo>
                <a:lnTo>
                  <a:pt x="95" y="58"/>
                </a:lnTo>
                <a:lnTo>
                  <a:pt x="86" y="53"/>
                </a:lnTo>
                <a:lnTo>
                  <a:pt x="86" y="53"/>
                </a:lnTo>
                <a:lnTo>
                  <a:pt x="83" y="48"/>
                </a:lnTo>
                <a:lnTo>
                  <a:pt x="83" y="48"/>
                </a:lnTo>
                <a:close/>
                <a:moveTo>
                  <a:pt x="57" y="28"/>
                </a:moveTo>
                <a:lnTo>
                  <a:pt x="57" y="28"/>
                </a:lnTo>
                <a:lnTo>
                  <a:pt x="60" y="30"/>
                </a:lnTo>
                <a:lnTo>
                  <a:pt x="64" y="33"/>
                </a:lnTo>
                <a:lnTo>
                  <a:pt x="64" y="33"/>
                </a:lnTo>
                <a:lnTo>
                  <a:pt x="65" y="36"/>
                </a:lnTo>
                <a:lnTo>
                  <a:pt x="65" y="40"/>
                </a:lnTo>
                <a:lnTo>
                  <a:pt x="65" y="44"/>
                </a:lnTo>
                <a:lnTo>
                  <a:pt x="64" y="46"/>
                </a:lnTo>
                <a:lnTo>
                  <a:pt x="57" y="46"/>
                </a:lnTo>
                <a:lnTo>
                  <a:pt x="57" y="28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2669FA55-BF19-4EEB-B146-009330291B6D}"/>
              </a:ext>
            </a:extLst>
          </p:cNvPr>
          <p:cNvSpPr>
            <a:spLocks noEditPoints="1"/>
          </p:cNvSpPr>
          <p:nvPr/>
        </p:nvSpPr>
        <p:spPr bwMode="auto">
          <a:xfrm>
            <a:off x="8324210" y="4672544"/>
            <a:ext cx="632727" cy="1636594"/>
          </a:xfrm>
          <a:custGeom>
            <a:avLst/>
            <a:gdLst>
              <a:gd name="T0" fmla="*/ 130 w 566"/>
              <a:gd name="T1" fmla="*/ 57 h 1464"/>
              <a:gd name="T2" fmla="*/ 96 w 566"/>
              <a:gd name="T3" fmla="*/ 68 h 1464"/>
              <a:gd name="T4" fmla="*/ 59 w 566"/>
              <a:gd name="T5" fmla="*/ 99 h 1464"/>
              <a:gd name="T6" fmla="*/ 52 w 566"/>
              <a:gd name="T7" fmla="*/ 170 h 1464"/>
              <a:gd name="T8" fmla="*/ 62 w 566"/>
              <a:gd name="T9" fmla="*/ 225 h 1464"/>
              <a:gd name="T10" fmla="*/ 49 w 566"/>
              <a:gd name="T11" fmla="*/ 299 h 1464"/>
              <a:gd name="T12" fmla="*/ 57 w 566"/>
              <a:gd name="T13" fmla="*/ 321 h 1464"/>
              <a:gd name="T14" fmla="*/ 20 w 566"/>
              <a:gd name="T15" fmla="*/ 374 h 1464"/>
              <a:gd name="T16" fmla="*/ 32 w 566"/>
              <a:gd name="T17" fmla="*/ 609 h 1464"/>
              <a:gd name="T18" fmla="*/ 40 w 566"/>
              <a:gd name="T19" fmla="*/ 671 h 1464"/>
              <a:gd name="T20" fmla="*/ 57 w 566"/>
              <a:gd name="T21" fmla="*/ 846 h 1464"/>
              <a:gd name="T22" fmla="*/ 91 w 566"/>
              <a:gd name="T23" fmla="*/ 990 h 1464"/>
              <a:gd name="T24" fmla="*/ 99 w 566"/>
              <a:gd name="T25" fmla="*/ 1098 h 1464"/>
              <a:gd name="T26" fmla="*/ 53 w 566"/>
              <a:gd name="T27" fmla="*/ 1276 h 1464"/>
              <a:gd name="T28" fmla="*/ 41 w 566"/>
              <a:gd name="T29" fmla="*/ 1314 h 1464"/>
              <a:gd name="T30" fmla="*/ 57 w 566"/>
              <a:gd name="T31" fmla="*/ 1366 h 1464"/>
              <a:gd name="T32" fmla="*/ 43 w 566"/>
              <a:gd name="T33" fmla="*/ 1422 h 1464"/>
              <a:gd name="T34" fmla="*/ 37 w 566"/>
              <a:gd name="T35" fmla="*/ 1442 h 1464"/>
              <a:gd name="T36" fmla="*/ 51 w 566"/>
              <a:gd name="T37" fmla="*/ 1453 h 1464"/>
              <a:gd name="T38" fmla="*/ 102 w 566"/>
              <a:gd name="T39" fmla="*/ 1455 h 1464"/>
              <a:gd name="T40" fmla="*/ 191 w 566"/>
              <a:gd name="T41" fmla="*/ 1457 h 1464"/>
              <a:gd name="T42" fmla="*/ 289 w 566"/>
              <a:gd name="T43" fmla="*/ 1463 h 1464"/>
              <a:gd name="T44" fmla="*/ 337 w 566"/>
              <a:gd name="T45" fmla="*/ 1460 h 1464"/>
              <a:gd name="T46" fmla="*/ 348 w 566"/>
              <a:gd name="T47" fmla="*/ 1446 h 1464"/>
              <a:gd name="T48" fmla="*/ 350 w 566"/>
              <a:gd name="T49" fmla="*/ 1423 h 1464"/>
              <a:gd name="T50" fmla="*/ 272 w 566"/>
              <a:gd name="T51" fmla="*/ 1382 h 1464"/>
              <a:gd name="T52" fmla="*/ 244 w 566"/>
              <a:gd name="T53" fmla="*/ 1345 h 1464"/>
              <a:gd name="T54" fmla="*/ 291 w 566"/>
              <a:gd name="T55" fmla="*/ 1267 h 1464"/>
              <a:gd name="T56" fmla="*/ 333 w 566"/>
              <a:gd name="T57" fmla="*/ 1168 h 1464"/>
              <a:gd name="T58" fmla="*/ 354 w 566"/>
              <a:gd name="T59" fmla="*/ 988 h 1464"/>
              <a:gd name="T60" fmla="*/ 336 w 566"/>
              <a:gd name="T61" fmla="*/ 858 h 1464"/>
              <a:gd name="T62" fmla="*/ 345 w 566"/>
              <a:gd name="T63" fmla="*/ 744 h 1464"/>
              <a:gd name="T64" fmla="*/ 341 w 566"/>
              <a:gd name="T65" fmla="*/ 606 h 1464"/>
              <a:gd name="T66" fmla="*/ 325 w 566"/>
              <a:gd name="T67" fmla="*/ 395 h 1464"/>
              <a:gd name="T68" fmla="*/ 459 w 566"/>
              <a:gd name="T69" fmla="*/ 329 h 1464"/>
              <a:gd name="T70" fmla="*/ 512 w 566"/>
              <a:gd name="T71" fmla="*/ 306 h 1464"/>
              <a:gd name="T72" fmla="*/ 531 w 566"/>
              <a:gd name="T73" fmla="*/ 224 h 1464"/>
              <a:gd name="T74" fmla="*/ 541 w 566"/>
              <a:gd name="T75" fmla="*/ 73 h 1464"/>
              <a:gd name="T76" fmla="*/ 565 w 566"/>
              <a:gd name="T77" fmla="*/ 29 h 1464"/>
              <a:gd name="T78" fmla="*/ 556 w 566"/>
              <a:gd name="T79" fmla="*/ 3 h 1464"/>
              <a:gd name="T80" fmla="*/ 459 w 566"/>
              <a:gd name="T81" fmla="*/ 0 h 1464"/>
              <a:gd name="T82" fmla="*/ 443 w 566"/>
              <a:gd name="T83" fmla="*/ 21 h 1464"/>
              <a:gd name="T84" fmla="*/ 435 w 566"/>
              <a:gd name="T85" fmla="*/ 45 h 1464"/>
              <a:gd name="T86" fmla="*/ 429 w 566"/>
              <a:gd name="T87" fmla="*/ 69 h 1464"/>
              <a:gd name="T88" fmla="*/ 467 w 566"/>
              <a:gd name="T89" fmla="*/ 102 h 1464"/>
              <a:gd name="T90" fmla="*/ 483 w 566"/>
              <a:gd name="T91" fmla="*/ 115 h 1464"/>
              <a:gd name="T92" fmla="*/ 476 w 566"/>
              <a:gd name="T93" fmla="*/ 171 h 1464"/>
              <a:gd name="T94" fmla="*/ 370 w 566"/>
              <a:gd name="T95" fmla="*/ 273 h 1464"/>
              <a:gd name="T96" fmla="*/ 305 w 566"/>
              <a:gd name="T97" fmla="*/ 264 h 1464"/>
              <a:gd name="T98" fmla="*/ 276 w 566"/>
              <a:gd name="T99" fmla="*/ 232 h 1464"/>
              <a:gd name="T100" fmla="*/ 283 w 566"/>
              <a:gd name="T101" fmla="*/ 179 h 1464"/>
              <a:gd name="T102" fmla="*/ 276 w 566"/>
              <a:gd name="T103" fmla="*/ 138 h 1464"/>
              <a:gd name="T104" fmla="*/ 248 w 566"/>
              <a:gd name="T105" fmla="*/ 115 h 1464"/>
              <a:gd name="T106" fmla="*/ 214 w 566"/>
              <a:gd name="T107" fmla="*/ 57 h 1464"/>
              <a:gd name="T108" fmla="*/ 185 w 566"/>
              <a:gd name="T109" fmla="*/ 44 h 1464"/>
              <a:gd name="T110" fmla="*/ 159 w 566"/>
              <a:gd name="T111" fmla="*/ 61 h 1464"/>
              <a:gd name="T112" fmla="*/ 189 w 566"/>
              <a:gd name="T113" fmla="*/ 1272 h 1464"/>
              <a:gd name="T114" fmla="*/ 175 w 566"/>
              <a:gd name="T115" fmla="*/ 1329 h 1464"/>
              <a:gd name="T116" fmla="*/ 159 w 566"/>
              <a:gd name="T117" fmla="*/ 1390 h 1464"/>
              <a:gd name="T118" fmla="*/ 144 w 566"/>
              <a:gd name="T119" fmla="*/ 1309 h 1464"/>
              <a:gd name="T120" fmla="*/ 165 w 566"/>
              <a:gd name="T121" fmla="*/ 1209 h 1464"/>
              <a:gd name="T122" fmla="*/ 199 w 566"/>
              <a:gd name="T123" fmla="*/ 1112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6" h="1464">
                <a:moveTo>
                  <a:pt x="159" y="61"/>
                </a:moveTo>
                <a:lnTo>
                  <a:pt x="159" y="61"/>
                </a:lnTo>
                <a:lnTo>
                  <a:pt x="156" y="60"/>
                </a:lnTo>
                <a:lnTo>
                  <a:pt x="148" y="58"/>
                </a:lnTo>
                <a:lnTo>
                  <a:pt x="136" y="57"/>
                </a:lnTo>
                <a:lnTo>
                  <a:pt x="130" y="57"/>
                </a:lnTo>
                <a:lnTo>
                  <a:pt x="122" y="57"/>
                </a:lnTo>
                <a:lnTo>
                  <a:pt x="122" y="57"/>
                </a:lnTo>
                <a:lnTo>
                  <a:pt x="114" y="58"/>
                </a:lnTo>
                <a:lnTo>
                  <a:pt x="108" y="61"/>
                </a:lnTo>
                <a:lnTo>
                  <a:pt x="101" y="64"/>
                </a:lnTo>
                <a:lnTo>
                  <a:pt x="96" y="68"/>
                </a:lnTo>
                <a:lnTo>
                  <a:pt x="88" y="74"/>
                </a:lnTo>
                <a:lnTo>
                  <a:pt x="85" y="78"/>
                </a:lnTo>
                <a:lnTo>
                  <a:pt x="85" y="78"/>
                </a:lnTo>
                <a:lnTo>
                  <a:pt x="72" y="87"/>
                </a:lnTo>
                <a:lnTo>
                  <a:pt x="63" y="95"/>
                </a:lnTo>
                <a:lnTo>
                  <a:pt x="59" y="99"/>
                </a:lnTo>
                <a:lnTo>
                  <a:pt x="57" y="102"/>
                </a:lnTo>
                <a:lnTo>
                  <a:pt x="57" y="102"/>
                </a:lnTo>
                <a:lnTo>
                  <a:pt x="55" y="114"/>
                </a:lnTo>
                <a:lnTo>
                  <a:pt x="52" y="135"/>
                </a:lnTo>
                <a:lnTo>
                  <a:pt x="52" y="159"/>
                </a:lnTo>
                <a:lnTo>
                  <a:pt x="52" y="170"/>
                </a:lnTo>
                <a:lnTo>
                  <a:pt x="53" y="179"/>
                </a:lnTo>
                <a:lnTo>
                  <a:pt x="53" y="179"/>
                </a:lnTo>
                <a:lnTo>
                  <a:pt x="57" y="194"/>
                </a:lnTo>
                <a:lnTo>
                  <a:pt x="60" y="210"/>
                </a:lnTo>
                <a:lnTo>
                  <a:pt x="61" y="217"/>
                </a:lnTo>
                <a:lnTo>
                  <a:pt x="62" y="225"/>
                </a:lnTo>
                <a:lnTo>
                  <a:pt x="62" y="234"/>
                </a:lnTo>
                <a:lnTo>
                  <a:pt x="61" y="244"/>
                </a:lnTo>
                <a:lnTo>
                  <a:pt x="61" y="244"/>
                </a:lnTo>
                <a:lnTo>
                  <a:pt x="57" y="265"/>
                </a:lnTo>
                <a:lnTo>
                  <a:pt x="52" y="284"/>
                </a:lnTo>
                <a:lnTo>
                  <a:pt x="49" y="299"/>
                </a:lnTo>
                <a:lnTo>
                  <a:pt x="48" y="305"/>
                </a:lnTo>
                <a:lnTo>
                  <a:pt x="49" y="309"/>
                </a:lnTo>
                <a:lnTo>
                  <a:pt x="49" y="309"/>
                </a:lnTo>
                <a:lnTo>
                  <a:pt x="52" y="315"/>
                </a:lnTo>
                <a:lnTo>
                  <a:pt x="55" y="318"/>
                </a:lnTo>
                <a:lnTo>
                  <a:pt x="57" y="321"/>
                </a:lnTo>
                <a:lnTo>
                  <a:pt x="57" y="321"/>
                </a:lnTo>
                <a:lnTo>
                  <a:pt x="41" y="343"/>
                </a:lnTo>
                <a:lnTo>
                  <a:pt x="28" y="360"/>
                </a:lnTo>
                <a:lnTo>
                  <a:pt x="23" y="368"/>
                </a:lnTo>
                <a:lnTo>
                  <a:pt x="20" y="374"/>
                </a:lnTo>
                <a:lnTo>
                  <a:pt x="20" y="374"/>
                </a:lnTo>
                <a:lnTo>
                  <a:pt x="15" y="398"/>
                </a:lnTo>
                <a:lnTo>
                  <a:pt x="9" y="436"/>
                </a:lnTo>
                <a:lnTo>
                  <a:pt x="0" y="488"/>
                </a:lnTo>
                <a:lnTo>
                  <a:pt x="0" y="488"/>
                </a:lnTo>
                <a:lnTo>
                  <a:pt x="19" y="559"/>
                </a:lnTo>
                <a:lnTo>
                  <a:pt x="32" y="609"/>
                </a:lnTo>
                <a:lnTo>
                  <a:pt x="36" y="626"/>
                </a:lnTo>
                <a:lnTo>
                  <a:pt x="37" y="634"/>
                </a:lnTo>
                <a:lnTo>
                  <a:pt x="37" y="634"/>
                </a:lnTo>
                <a:lnTo>
                  <a:pt x="37" y="639"/>
                </a:lnTo>
                <a:lnTo>
                  <a:pt x="37" y="647"/>
                </a:lnTo>
                <a:lnTo>
                  <a:pt x="40" y="671"/>
                </a:lnTo>
                <a:lnTo>
                  <a:pt x="45" y="703"/>
                </a:lnTo>
                <a:lnTo>
                  <a:pt x="57" y="707"/>
                </a:lnTo>
                <a:lnTo>
                  <a:pt x="57" y="707"/>
                </a:lnTo>
                <a:lnTo>
                  <a:pt x="56" y="761"/>
                </a:lnTo>
                <a:lnTo>
                  <a:pt x="56" y="807"/>
                </a:lnTo>
                <a:lnTo>
                  <a:pt x="57" y="846"/>
                </a:lnTo>
                <a:lnTo>
                  <a:pt x="57" y="846"/>
                </a:lnTo>
                <a:lnTo>
                  <a:pt x="59" y="864"/>
                </a:lnTo>
                <a:lnTo>
                  <a:pt x="64" y="887"/>
                </a:lnTo>
                <a:lnTo>
                  <a:pt x="70" y="915"/>
                </a:lnTo>
                <a:lnTo>
                  <a:pt x="77" y="941"/>
                </a:lnTo>
                <a:lnTo>
                  <a:pt x="91" y="990"/>
                </a:lnTo>
                <a:lnTo>
                  <a:pt x="98" y="1016"/>
                </a:lnTo>
                <a:lnTo>
                  <a:pt x="98" y="1016"/>
                </a:lnTo>
                <a:lnTo>
                  <a:pt x="99" y="1035"/>
                </a:lnTo>
                <a:lnTo>
                  <a:pt x="100" y="1063"/>
                </a:lnTo>
                <a:lnTo>
                  <a:pt x="99" y="1089"/>
                </a:lnTo>
                <a:lnTo>
                  <a:pt x="99" y="1098"/>
                </a:lnTo>
                <a:lnTo>
                  <a:pt x="98" y="1102"/>
                </a:lnTo>
                <a:lnTo>
                  <a:pt x="98" y="1102"/>
                </a:lnTo>
                <a:lnTo>
                  <a:pt x="90" y="1130"/>
                </a:lnTo>
                <a:lnTo>
                  <a:pt x="74" y="1190"/>
                </a:lnTo>
                <a:lnTo>
                  <a:pt x="53" y="1276"/>
                </a:lnTo>
                <a:lnTo>
                  <a:pt x="53" y="1276"/>
                </a:lnTo>
                <a:lnTo>
                  <a:pt x="44" y="1295"/>
                </a:lnTo>
                <a:lnTo>
                  <a:pt x="38" y="1307"/>
                </a:lnTo>
                <a:lnTo>
                  <a:pt x="37" y="1311"/>
                </a:lnTo>
                <a:lnTo>
                  <a:pt x="37" y="1313"/>
                </a:lnTo>
                <a:lnTo>
                  <a:pt x="37" y="1313"/>
                </a:lnTo>
                <a:lnTo>
                  <a:pt x="41" y="1314"/>
                </a:lnTo>
                <a:lnTo>
                  <a:pt x="46" y="1317"/>
                </a:lnTo>
                <a:lnTo>
                  <a:pt x="53" y="1321"/>
                </a:lnTo>
                <a:lnTo>
                  <a:pt x="53" y="1321"/>
                </a:lnTo>
                <a:lnTo>
                  <a:pt x="55" y="1340"/>
                </a:lnTo>
                <a:lnTo>
                  <a:pt x="57" y="1356"/>
                </a:lnTo>
                <a:lnTo>
                  <a:pt x="57" y="1366"/>
                </a:lnTo>
                <a:lnTo>
                  <a:pt x="57" y="1366"/>
                </a:lnTo>
                <a:lnTo>
                  <a:pt x="53" y="1394"/>
                </a:lnTo>
                <a:lnTo>
                  <a:pt x="53" y="1394"/>
                </a:lnTo>
                <a:lnTo>
                  <a:pt x="51" y="1401"/>
                </a:lnTo>
                <a:lnTo>
                  <a:pt x="47" y="1410"/>
                </a:lnTo>
                <a:lnTo>
                  <a:pt x="43" y="1422"/>
                </a:lnTo>
                <a:lnTo>
                  <a:pt x="41" y="1427"/>
                </a:lnTo>
                <a:lnTo>
                  <a:pt x="41" y="1431"/>
                </a:lnTo>
                <a:lnTo>
                  <a:pt x="41" y="1431"/>
                </a:lnTo>
                <a:lnTo>
                  <a:pt x="41" y="1434"/>
                </a:lnTo>
                <a:lnTo>
                  <a:pt x="39" y="1437"/>
                </a:lnTo>
                <a:lnTo>
                  <a:pt x="37" y="1442"/>
                </a:lnTo>
                <a:lnTo>
                  <a:pt x="37" y="1444"/>
                </a:lnTo>
                <a:lnTo>
                  <a:pt x="38" y="1446"/>
                </a:lnTo>
                <a:lnTo>
                  <a:pt x="40" y="1448"/>
                </a:lnTo>
                <a:lnTo>
                  <a:pt x="45" y="1451"/>
                </a:lnTo>
                <a:lnTo>
                  <a:pt x="45" y="1451"/>
                </a:lnTo>
                <a:lnTo>
                  <a:pt x="51" y="1453"/>
                </a:lnTo>
                <a:lnTo>
                  <a:pt x="58" y="1455"/>
                </a:lnTo>
                <a:lnTo>
                  <a:pt x="66" y="1455"/>
                </a:lnTo>
                <a:lnTo>
                  <a:pt x="73" y="1455"/>
                </a:lnTo>
                <a:lnTo>
                  <a:pt x="88" y="1455"/>
                </a:lnTo>
                <a:lnTo>
                  <a:pt x="102" y="1455"/>
                </a:lnTo>
                <a:lnTo>
                  <a:pt x="102" y="1455"/>
                </a:lnTo>
                <a:lnTo>
                  <a:pt x="119" y="1457"/>
                </a:lnTo>
                <a:lnTo>
                  <a:pt x="144" y="1458"/>
                </a:lnTo>
                <a:lnTo>
                  <a:pt x="168" y="1459"/>
                </a:lnTo>
                <a:lnTo>
                  <a:pt x="183" y="1459"/>
                </a:lnTo>
                <a:lnTo>
                  <a:pt x="183" y="1459"/>
                </a:lnTo>
                <a:lnTo>
                  <a:pt x="191" y="1457"/>
                </a:lnTo>
                <a:lnTo>
                  <a:pt x="199" y="1455"/>
                </a:lnTo>
                <a:lnTo>
                  <a:pt x="207" y="1451"/>
                </a:lnTo>
                <a:lnTo>
                  <a:pt x="207" y="1451"/>
                </a:lnTo>
                <a:lnTo>
                  <a:pt x="243" y="1457"/>
                </a:lnTo>
                <a:lnTo>
                  <a:pt x="270" y="1461"/>
                </a:lnTo>
                <a:lnTo>
                  <a:pt x="289" y="1463"/>
                </a:lnTo>
                <a:lnTo>
                  <a:pt x="289" y="1463"/>
                </a:lnTo>
                <a:lnTo>
                  <a:pt x="303" y="1464"/>
                </a:lnTo>
                <a:lnTo>
                  <a:pt x="312" y="1464"/>
                </a:lnTo>
                <a:lnTo>
                  <a:pt x="321" y="1463"/>
                </a:lnTo>
                <a:lnTo>
                  <a:pt x="329" y="1462"/>
                </a:lnTo>
                <a:lnTo>
                  <a:pt x="337" y="1460"/>
                </a:lnTo>
                <a:lnTo>
                  <a:pt x="340" y="1458"/>
                </a:lnTo>
                <a:lnTo>
                  <a:pt x="342" y="1456"/>
                </a:lnTo>
                <a:lnTo>
                  <a:pt x="344" y="1454"/>
                </a:lnTo>
                <a:lnTo>
                  <a:pt x="345" y="1451"/>
                </a:lnTo>
                <a:lnTo>
                  <a:pt x="345" y="1451"/>
                </a:lnTo>
                <a:lnTo>
                  <a:pt x="348" y="1446"/>
                </a:lnTo>
                <a:lnTo>
                  <a:pt x="350" y="1441"/>
                </a:lnTo>
                <a:lnTo>
                  <a:pt x="355" y="1434"/>
                </a:lnTo>
                <a:lnTo>
                  <a:pt x="357" y="1432"/>
                </a:lnTo>
                <a:lnTo>
                  <a:pt x="357" y="1429"/>
                </a:lnTo>
                <a:lnTo>
                  <a:pt x="355" y="1426"/>
                </a:lnTo>
                <a:lnTo>
                  <a:pt x="350" y="1423"/>
                </a:lnTo>
                <a:lnTo>
                  <a:pt x="350" y="1423"/>
                </a:lnTo>
                <a:lnTo>
                  <a:pt x="333" y="1415"/>
                </a:lnTo>
                <a:lnTo>
                  <a:pt x="311" y="1404"/>
                </a:lnTo>
                <a:lnTo>
                  <a:pt x="290" y="1393"/>
                </a:lnTo>
                <a:lnTo>
                  <a:pt x="279" y="1387"/>
                </a:lnTo>
                <a:lnTo>
                  <a:pt x="272" y="1382"/>
                </a:lnTo>
                <a:lnTo>
                  <a:pt x="272" y="1382"/>
                </a:lnTo>
                <a:lnTo>
                  <a:pt x="266" y="1376"/>
                </a:lnTo>
                <a:lnTo>
                  <a:pt x="260" y="1370"/>
                </a:lnTo>
                <a:lnTo>
                  <a:pt x="252" y="1359"/>
                </a:lnTo>
                <a:lnTo>
                  <a:pt x="246" y="1350"/>
                </a:lnTo>
                <a:lnTo>
                  <a:pt x="244" y="1345"/>
                </a:lnTo>
                <a:lnTo>
                  <a:pt x="264" y="1309"/>
                </a:lnTo>
                <a:lnTo>
                  <a:pt x="276" y="1313"/>
                </a:lnTo>
                <a:lnTo>
                  <a:pt x="276" y="1313"/>
                </a:lnTo>
                <a:lnTo>
                  <a:pt x="278" y="1306"/>
                </a:lnTo>
                <a:lnTo>
                  <a:pt x="283" y="1290"/>
                </a:lnTo>
                <a:lnTo>
                  <a:pt x="291" y="1267"/>
                </a:lnTo>
                <a:lnTo>
                  <a:pt x="296" y="1255"/>
                </a:lnTo>
                <a:lnTo>
                  <a:pt x="301" y="1244"/>
                </a:lnTo>
                <a:lnTo>
                  <a:pt x="301" y="1244"/>
                </a:lnTo>
                <a:lnTo>
                  <a:pt x="308" y="1230"/>
                </a:lnTo>
                <a:lnTo>
                  <a:pt x="315" y="1211"/>
                </a:lnTo>
                <a:lnTo>
                  <a:pt x="333" y="1168"/>
                </a:lnTo>
                <a:lnTo>
                  <a:pt x="354" y="1114"/>
                </a:lnTo>
                <a:lnTo>
                  <a:pt x="354" y="1114"/>
                </a:lnTo>
                <a:lnTo>
                  <a:pt x="353" y="1065"/>
                </a:lnTo>
                <a:lnTo>
                  <a:pt x="353" y="1023"/>
                </a:lnTo>
                <a:lnTo>
                  <a:pt x="353" y="1004"/>
                </a:lnTo>
                <a:lnTo>
                  <a:pt x="354" y="988"/>
                </a:lnTo>
                <a:lnTo>
                  <a:pt x="354" y="988"/>
                </a:lnTo>
                <a:lnTo>
                  <a:pt x="354" y="979"/>
                </a:lnTo>
                <a:lnTo>
                  <a:pt x="353" y="968"/>
                </a:lnTo>
                <a:lnTo>
                  <a:pt x="350" y="936"/>
                </a:lnTo>
                <a:lnTo>
                  <a:pt x="343" y="898"/>
                </a:lnTo>
                <a:lnTo>
                  <a:pt x="336" y="858"/>
                </a:lnTo>
                <a:lnTo>
                  <a:pt x="323" y="787"/>
                </a:lnTo>
                <a:lnTo>
                  <a:pt x="317" y="756"/>
                </a:lnTo>
                <a:lnTo>
                  <a:pt x="317" y="756"/>
                </a:lnTo>
                <a:lnTo>
                  <a:pt x="332" y="750"/>
                </a:lnTo>
                <a:lnTo>
                  <a:pt x="341" y="746"/>
                </a:lnTo>
                <a:lnTo>
                  <a:pt x="345" y="744"/>
                </a:lnTo>
                <a:lnTo>
                  <a:pt x="345" y="744"/>
                </a:lnTo>
                <a:lnTo>
                  <a:pt x="344" y="742"/>
                </a:lnTo>
                <a:lnTo>
                  <a:pt x="344" y="738"/>
                </a:lnTo>
                <a:lnTo>
                  <a:pt x="342" y="724"/>
                </a:lnTo>
                <a:lnTo>
                  <a:pt x="341" y="703"/>
                </a:lnTo>
                <a:lnTo>
                  <a:pt x="341" y="606"/>
                </a:lnTo>
                <a:lnTo>
                  <a:pt x="341" y="606"/>
                </a:lnTo>
                <a:lnTo>
                  <a:pt x="339" y="574"/>
                </a:lnTo>
                <a:lnTo>
                  <a:pt x="337" y="537"/>
                </a:lnTo>
                <a:lnTo>
                  <a:pt x="337" y="537"/>
                </a:lnTo>
                <a:lnTo>
                  <a:pt x="331" y="463"/>
                </a:lnTo>
                <a:lnTo>
                  <a:pt x="325" y="395"/>
                </a:lnTo>
                <a:lnTo>
                  <a:pt x="358" y="382"/>
                </a:lnTo>
                <a:lnTo>
                  <a:pt x="366" y="366"/>
                </a:lnTo>
                <a:lnTo>
                  <a:pt x="366" y="366"/>
                </a:lnTo>
                <a:lnTo>
                  <a:pt x="398" y="354"/>
                </a:lnTo>
                <a:lnTo>
                  <a:pt x="429" y="343"/>
                </a:lnTo>
                <a:lnTo>
                  <a:pt x="459" y="329"/>
                </a:lnTo>
                <a:lnTo>
                  <a:pt x="459" y="329"/>
                </a:lnTo>
                <a:lnTo>
                  <a:pt x="472" y="324"/>
                </a:lnTo>
                <a:lnTo>
                  <a:pt x="484" y="320"/>
                </a:lnTo>
                <a:lnTo>
                  <a:pt x="501" y="314"/>
                </a:lnTo>
                <a:lnTo>
                  <a:pt x="507" y="310"/>
                </a:lnTo>
                <a:lnTo>
                  <a:pt x="512" y="306"/>
                </a:lnTo>
                <a:lnTo>
                  <a:pt x="516" y="301"/>
                </a:lnTo>
                <a:lnTo>
                  <a:pt x="520" y="293"/>
                </a:lnTo>
                <a:lnTo>
                  <a:pt x="520" y="293"/>
                </a:lnTo>
                <a:lnTo>
                  <a:pt x="523" y="281"/>
                </a:lnTo>
                <a:lnTo>
                  <a:pt x="526" y="264"/>
                </a:lnTo>
                <a:lnTo>
                  <a:pt x="531" y="224"/>
                </a:lnTo>
                <a:lnTo>
                  <a:pt x="535" y="183"/>
                </a:lnTo>
                <a:lnTo>
                  <a:pt x="536" y="155"/>
                </a:lnTo>
                <a:lnTo>
                  <a:pt x="536" y="155"/>
                </a:lnTo>
                <a:lnTo>
                  <a:pt x="537" y="131"/>
                </a:lnTo>
                <a:lnTo>
                  <a:pt x="538" y="105"/>
                </a:lnTo>
                <a:lnTo>
                  <a:pt x="541" y="73"/>
                </a:lnTo>
                <a:lnTo>
                  <a:pt x="549" y="57"/>
                </a:lnTo>
                <a:lnTo>
                  <a:pt x="565" y="53"/>
                </a:lnTo>
                <a:lnTo>
                  <a:pt x="565" y="53"/>
                </a:lnTo>
                <a:lnTo>
                  <a:pt x="566" y="47"/>
                </a:lnTo>
                <a:lnTo>
                  <a:pt x="566" y="39"/>
                </a:lnTo>
                <a:lnTo>
                  <a:pt x="565" y="29"/>
                </a:lnTo>
                <a:lnTo>
                  <a:pt x="565" y="29"/>
                </a:lnTo>
                <a:lnTo>
                  <a:pt x="563" y="19"/>
                </a:lnTo>
                <a:lnTo>
                  <a:pt x="561" y="11"/>
                </a:lnTo>
                <a:lnTo>
                  <a:pt x="557" y="4"/>
                </a:lnTo>
                <a:lnTo>
                  <a:pt x="557" y="4"/>
                </a:lnTo>
                <a:lnTo>
                  <a:pt x="556" y="3"/>
                </a:lnTo>
                <a:lnTo>
                  <a:pt x="552" y="3"/>
                </a:lnTo>
                <a:lnTo>
                  <a:pt x="542" y="2"/>
                </a:lnTo>
                <a:lnTo>
                  <a:pt x="508" y="0"/>
                </a:lnTo>
                <a:lnTo>
                  <a:pt x="476" y="0"/>
                </a:lnTo>
                <a:lnTo>
                  <a:pt x="459" y="0"/>
                </a:lnTo>
                <a:lnTo>
                  <a:pt x="459" y="0"/>
                </a:lnTo>
                <a:lnTo>
                  <a:pt x="452" y="4"/>
                </a:lnTo>
                <a:lnTo>
                  <a:pt x="448" y="6"/>
                </a:lnTo>
                <a:lnTo>
                  <a:pt x="447" y="8"/>
                </a:lnTo>
                <a:lnTo>
                  <a:pt x="447" y="8"/>
                </a:lnTo>
                <a:lnTo>
                  <a:pt x="445" y="16"/>
                </a:lnTo>
                <a:lnTo>
                  <a:pt x="443" y="21"/>
                </a:lnTo>
                <a:lnTo>
                  <a:pt x="443" y="33"/>
                </a:lnTo>
                <a:lnTo>
                  <a:pt x="443" y="33"/>
                </a:lnTo>
                <a:lnTo>
                  <a:pt x="442" y="34"/>
                </a:lnTo>
                <a:lnTo>
                  <a:pt x="439" y="37"/>
                </a:lnTo>
                <a:lnTo>
                  <a:pt x="436" y="42"/>
                </a:lnTo>
                <a:lnTo>
                  <a:pt x="435" y="45"/>
                </a:lnTo>
                <a:lnTo>
                  <a:pt x="435" y="49"/>
                </a:lnTo>
                <a:lnTo>
                  <a:pt x="435" y="49"/>
                </a:lnTo>
                <a:lnTo>
                  <a:pt x="434" y="53"/>
                </a:lnTo>
                <a:lnTo>
                  <a:pt x="433" y="57"/>
                </a:lnTo>
                <a:lnTo>
                  <a:pt x="430" y="65"/>
                </a:lnTo>
                <a:lnTo>
                  <a:pt x="429" y="69"/>
                </a:lnTo>
                <a:lnTo>
                  <a:pt x="429" y="73"/>
                </a:lnTo>
                <a:lnTo>
                  <a:pt x="431" y="78"/>
                </a:lnTo>
                <a:lnTo>
                  <a:pt x="435" y="82"/>
                </a:lnTo>
                <a:lnTo>
                  <a:pt x="435" y="82"/>
                </a:lnTo>
                <a:lnTo>
                  <a:pt x="454" y="95"/>
                </a:lnTo>
                <a:lnTo>
                  <a:pt x="467" y="102"/>
                </a:lnTo>
                <a:lnTo>
                  <a:pt x="467" y="102"/>
                </a:lnTo>
                <a:lnTo>
                  <a:pt x="476" y="106"/>
                </a:lnTo>
                <a:lnTo>
                  <a:pt x="478" y="108"/>
                </a:lnTo>
                <a:lnTo>
                  <a:pt x="480" y="110"/>
                </a:lnTo>
                <a:lnTo>
                  <a:pt x="480" y="110"/>
                </a:lnTo>
                <a:lnTo>
                  <a:pt x="483" y="115"/>
                </a:lnTo>
                <a:lnTo>
                  <a:pt x="484" y="120"/>
                </a:lnTo>
                <a:lnTo>
                  <a:pt x="484" y="126"/>
                </a:lnTo>
                <a:lnTo>
                  <a:pt x="484" y="126"/>
                </a:lnTo>
                <a:lnTo>
                  <a:pt x="480" y="147"/>
                </a:lnTo>
                <a:lnTo>
                  <a:pt x="477" y="159"/>
                </a:lnTo>
                <a:lnTo>
                  <a:pt x="476" y="171"/>
                </a:lnTo>
                <a:lnTo>
                  <a:pt x="476" y="171"/>
                </a:lnTo>
                <a:lnTo>
                  <a:pt x="474" y="179"/>
                </a:lnTo>
                <a:lnTo>
                  <a:pt x="471" y="191"/>
                </a:lnTo>
                <a:lnTo>
                  <a:pt x="465" y="222"/>
                </a:lnTo>
                <a:lnTo>
                  <a:pt x="455" y="260"/>
                </a:lnTo>
                <a:lnTo>
                  <a:pt x="370" y="273"/>
                </a:lnTo>
                <a:lnTo>
                  <a:pt x="362" y="264"/>
                </a:lnTo>
                <a:lnTo>
                  <a:pt x="362" y="264"/>
                </a:lnTo>
                <a:lnTo>
                  <a:pt x="336" y="265"/>
                </a:lnTo>
                <a:lnTo>
                  <a:pt x="318" y="265"/>
                </a:lnTo>
                <a:lnTo>
                  <a:pt x="305" y="264"/>
                </a:lnTo>
                <a:lnTo>
                  <a:pt x="305" y="264"/>
                </a:lnTo>
                <a:lnTo>
                  <a:pt x="292" y="263"/>
                </a:lnTo>
                <a:lnTo>
                  <a:pt x="273" y="261"/>
                </a:lnTo>
                <a:lnTo>
                  <a:pt x="248" y="260"/>
                </a:lnTo>
                <a:lnTo>
                  <a:pt x="244" y="244"/>
                </a:lnTo>
                <a:lnTo>
                  <a:pt x="276" y="232"/>
                </a:lnTo>
                <a:lnTo>
                  <a:pt x="276" y="232"/>
                </a:lnTo>
                <a:lnTo>
                  <a:pt x="280" y="217"/>
                </a:lnTo>
                <a:lnTo>
                  <a:pt x="284" y="203"/>
                </a:lnTo>
                <a:lnTo>
                  <a:pt x="285" y="191"/>
                </a:lnTo>
                <a:lnTo>
                  <a:pt x="285" y="191"/>
                </a:lnTo>
                <a:lnTo>
                  <a:pt x="284" y="186"/>
                </a:lnTo>
                <a:lnTo>
                  <a:pt x="283" y="179"/>
                </a:lnTo>
                <a:lnTo>
                  <a:pt x="278" y="166"/>
                </a:lnTo>
                <a:lnTo>
                  <a:pt x="272" y="151"/>
                </a:lnTo>
                <a:lnTo>
                  <a:pt x="272" y="151"/>
                </a:lnTo>
                <a:lnTo>
                  <a:pt x="274" y="146"/>
                </a:lnTo>
                <a:lnTo>
                  <a:pt x="276" y="138"/>
                </a:lnTo>
                <a:lnTo>
                  <a:pt x="276" y="138"/>
                </a:lnTo>
                <a:lnTo>
                  <a:pt x="273" y="135"/>
                </a:lnTo>
                <a:lnTo>
                  <a:pt x="265" y="130"/>
                </a:lnTo>
                <a:lnTo>
                  <a:pt x="257" y="125"/>
                </a:lnTo>
                <a:lnTo>
                  <a:pt x="252" y="122"/>
                </a:lnTo>
                <a:lnTo>
                  <a:pt x="252" y="122"/>
                </a:lnTo>
                <a:lnTo>
                  <a:pt x="248" y="115"/>
                </a:lnTo>
                <a:lnTo>
                  <a:pt x="243" y="103"/>
                </a:lnTo>
                <a:lnTo>
                  <a:pt x="236" y="86"/>
                </a:lnTo>
                <a:lnTo>
                  <a:pt x="236" y="86"/>
                </a:lnTo>
                <a:lnTo>
                  <a:pt x="224" y="69"/>
                </a:lnTo>
                <a:lnTo>
                  <a:pt x="224" y="69"/>
                </a:lnTo>
                <a:lnTo>
                  <a:pt x="214" y="57"/>
                </a:lnTo>
                <a:lnTo>
                  <a:pt x="209" y="53"/>
                </a:lnTo>
                <a:lnTo>
                  <a:pt x="203" y="49"/>
                </a:lnTo>
                <a:lnTo>
                  <a:pt x="203" y="49"/>
                </a:lnTo>
                <a:lnTo>
                  <a:pt x="196" y="46"/>
                </a:lnTo>
                <a:lnTo>
                  <a:pt x="190" y="45"/>
                </a:lnTo>
                <a:lnTo>
                  <a:pt x="185" y="44"/>
                </a:lnTo>
                <a:lnTo>
                  <a:pt x="179" y="45"/>
                </a:lnTo>
                <a:lnTo>
                  <a:pt x="179" y="45"/>
                </a:lnTo>
                <a:lnTo>
                  <a:pt x="176" y="46"/>
                </a:lnTo>
                <a:lnTo>
                  <a:pt x="173" y="48"/>
                </a:lnTo>
                <a:lnTo>
                  <a:pt x="166" y="54"/>
                </a:lnTo>
                <a:lnTo>
                  <a:pt x="159" y="61"/>
                </a:lnTo>
                <a:lnTo>
                  <a:pt x="159" y="61"/>
                </a:lnTo>
                <a:close/>
                <a:moveTo>
                  <a:pt x="236" y="1053"/>
                </a:moveTo>
                <a:lnTo>
                  <a:pt x="236" y="1053"/>
                </a:lnTo>
                <a:lnTo>
                  <a:pt x="195" y="1248"/>
                </a:lnTo>
                <a:lnTo>
                  <a:pt x="195" y="1248"/>
                </a:lnTo>
                <a:lnTo>
                  <a:pt x="189" y="1272"/>
                </a:lnTo>
                <a:lnTo>
                  <a:pt x="183" y="1293"/>
                </a:lnTo>
                <a:lnTo>
                  <a:pt x="183" y="1293"/>
                </a:lnTo>
                <a:lnTo>
                  <a:pt x="180" y="1310"/>
                </a:lnTo>
                <a:lnTo>
                  <a:pt x="177" y="1322"/>
                </a:lnTo>
                <a:lnTo>
                  <a:pt x="175" y="1329"/>
                </a:lnTo>
                <a:lnTo>
                  <a:pt x="175" y="1329"/>
                </a:lnTo>
                <a:lnTo>
                  <a:pt x="174" y="1334"/>
                </a:lnTo>
                <a:lnTo>
                  <a:pt x="173" y="1342"/>
                </a:lnTo>
                <a:lnTo>
                  <a:pt x="171" y="1358"/>
                </a:lnTo>
                <a:lnTo>
                  <a:pt x="171" y="1358"/>
                </a:lnTo>
                <a:lnTo>
                  <a:pt x="165" y="1376"/>
                </a:lnTo>
                <a:lnTo>
                  <a:pt x="159" y="1390"/>
                </a:lnTo>
                <a:lnTo>
                  <a:pt x="134" y="1370"/>
                </a:lnTo>
                <a:lnTo>
                  <a:pt x="134" y="1333"/>
                </a:lnTo>
                <a:lnTo>
                  <a:pt x="146" y="1329"/>
                </a:lnTo>
                <a:lnTo>
                  <a:pt x="146" y="1329"/>
                </a:lnTo>
                <a:lnTo>
                  <a:pt x="145" y="1323"/>
                </a:lnTo>
                <a:lnTo>
                  <a:pt x="144" y="1309"/>
                </a:lnTo>
                <a:lnTo>
                  <a:pt x="144" y="1291"/>
                </a:lnTo>
                <a:lnTo>
                  <a:pt x="145" y="1280"/>
                </a:lnTo>
                <a:lnTo>
                  <a:pt x="146" y="1272"/>
                </a:lnTo>
                <a:lnTo>
                  <a:pt x="146" y="1272"/>
                </a:lnTo>
                <a:lnTo>
                  <a:pt x="153" y="1246"/>
                </a:lnTo>
                <a:lnTo>
                  <a:pt x="165" y="1209"/>
                </a:lnTo>
                <a:lnTo>
                  <a:pt x="176" y="1174"/>
                </a:lnTo>
                <a:lnTo>
                  <a:pt x="180" y="1162"/>
                </a:lnTo>
                <a:lnTo>
                  <a:pt x="183" y="1154"/>
                </a:lnTo>
                <a:lnTo>
                  <a:pt x="183" y="1154"/>
                </a:lnTo>
                <a:lnTo>
                  <a:pt x="190" y="1138"/>
                </a:lnTo>
                <a:lnTo>
                  <a:pt x="199" y="1112"/>
                </a:lnTo>
                <a:lnTo>
                  <a:pt x="211" y="1077"/>
                </a:lnTo>
                <a:lnTo>
                  <a:pt x="236" y="1053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705DEBF5-28C5-49D1-BF59-FA4593434116}"/>
              </a:ext>
            </a:extLst>
          </p:cNvPr>
          <p:cNvSpPr>
            <a:spLocks noEditPoints="1"/>
          </p:cNvSpPr>
          <p:nvPr/>
        </p:nvSpPr>
        <p:spPr bwMode="auto">
          <a:xfrm>
            <a:off x="895131" y="839196"/>
            <a:ext cx="622653" cy="1607991"/>
          </a:xfrm>
          <a:custGeom>
            <a:avLst/>
            <a:gdLst>
              <a:gd name="T0" fmla="*/ 154 w 491"/>
              <a:gd name="T1" fmla="*/ 14 h 1268"/>
              <a:gd name="T2" fmla="*/ 124 w 491"/>
              <a:gd name="T3" fmla="*/ 33 h 1268"/>
              <a:gd name="T4" fmla="*/ 106 w 491"/>
              <a:gd name="T5" fmla="*/ 102 h 1268"/>
              <a:gd name="T6" fmla="*/ 100 w 491"/>
              <a:gd name="T7" fmla="*/ 181 h 1268"/>
              <a:gd name="T8" fmla="*/ 69 w 491"/>
              <a:gd name="T9" fmla="*/ 225 h 1268"/>
              <a:gd name="T10" fmla="*/ 46 w 491"/>
              <a:gd name="T11" fmla="*/ 253 h 1268"/>
              <a:gd name="T12" fmla="*/ 32 w 491"/>
              <a:gd name="T13" fmla="*/ 305 h 1268"/>
              <a:gd name="T14" fmla="*/ 8 w 491"/>
              <a:gd name="T15" fmla="*/ 403 h 1268"/>
              <a:gd name="T16" fmla="*/ 9 w 491"/>
              <a:gd name="T17" fmla="*/ 441 h 1268"/>
              <a:gd name="T18" fmla="*/ 44 w 491"/>
              <a:gd name="T19" fmla="*/ 472 h 1268"/>
              <a:gd name="T20" fmla="*/ 64 w 491"/>
              <a:gd name="T21" fmla="*/ 620 h 1268"/>
              <a:gd name="T22" fmla="*/ 54 w 491"/>
              <a:gd name="T23" fmla="*/ 684 h 1268"/>
              <a:gd name="T24" fmla="*/ 67 w 491"/>
              <a:gd name="T25" fmla="*/ 732 h 1268"/>
              <a:gd name="T26" fmla="*/ 82 w 491"/>
              <a:gd name="T27" fmla="*/ 772 h 1268"/>
              <a:gd name="T28" fmla="*/ 88 w 491"/>
              <a:gd name="T29" fmla="*/ 991 h 1268"/>
              <a:gd name="T30" fmla="*/ 95 w 491"/>
              <a:gd name="T31" fmla="*/ 1175 h 1268"/>
              <a:gd name="T32" fmla="*/ 87 w 491"/>
              <a:gd name="T33" fmla="*/ 1181 h 1268"/>
              <a:gd name="T34" fmla="*/ 81 w 491"/>
              <a:gd name="T35" fmla="*/ 1247 h 1268"/>
              <a:gd name="T36" fmla="*/ 111 w 491"/>
              <a:gd name="T37" fmla="*/ 1254 h 1268"/>
              <a:gd name="T38" fmla="*/ 165 w 491"/>
              <a:gd name="T39" fmla="*/ 1263 h 1268"/>
              <a:gd name="T40" fmla="*/ 270 w 491"/>
              <a:gd name="T41" fmla="*/ 1268 h 1268"/>
              <a:gd name="T42" fmla="*/ 359 w 491"/>
              <a:gd name="T43" fmla="*/ 1263 h 1268"/>
              <a:gd name="T44" fmla="*/ 375 w 491"/>
              <a:gd name="T45" fmla="*/ 1251 h 1268"/>
              <a:gd name="T46" fmla="*/ 318 w 491"/>
              <a:gd name="T47" fmla="*/ 1220 h 1268"/>
              <a:gd name="T48" fmla="*/ 273 w 491"/>
              <a:gd name="T49" fmla="*/ 1188 h 1268"/>
              <a:gd name="T50" fmla="*/ 286 w 491"/>
              <a:gd name="T51" fmla="*/ 993 h 1268"/>
              <a:gd name="T52" fmla="*/ 304 w 491"/>
              <a:gd name="T53" fmla="*/ 918 h 1268"/>
              <a:gd name="T54" fmla="*/ 390 w 491"/>
              <a:gd name="T55" fmla="*/ 723 h 1268"/>
              <a:gd name="T56" fmla="*/ 358 w 491"/>
              <a:gd name="T57" fmla="*/ 410 h 1268"/>
              <a:gd name="T58" fmla="*/ 449 w 491"/>
              <a:gd name="T59" fmla="*/ 361 h 1268"/>
              <a:gd name="T60" fmla="*/ 483 w 491"/>
              <a:gd name="T61" fmla="*/ 309 h 1268"/>
              <a:gd name="T62" fmla="*/ 483 w 491"/>
              <a:gd name="T63" fmla="*/ 231 h 1268"/>
              <a:gd name="T64" fmla="*/ 459 w 491"/>
              <a:gd name="T65" fmla="*/ 130 h 1268"/>
              <a:gd name="T66" fmla="*/ 415 w 491"/>
              <a:gd name="T67" fmla="*/ 72 h 1268"/>
              <a:gd name="T68" fmla="*/ 397 w 491"/>
              <a:gd name="T69" fmla="*/ 4 h 1268"/>
              <a:gd name="T70" fmla="*/ 358 w 491"/>
              <a:gd name="T71" fmla="*/ 1 h 1268"/>
              <a:gd name="T72" fmla="*/ 335 w 491"/>
              <a:gd name="T73" fmla="*/ 86 h 1268"/>
              <a:gd name="T74" fmla="*/ 345 w 491"/>
              <a:gd name="T75" fmla="*/ 90 h 1268"/>
              <a:gd name="T76" fmla="*/ 337 w 491"/>
              <a:gd name="T77" fmla="*/ 106 h 1268"/>
              <a:gd name="T78" fmla="*/ 362 w 491"/>
              <a:gd name="T79" fmla="*/ 118 h 1268"/>
              <a:gd name="T80" fmla="*/ 406 w 491"/>
              <a:gd name="T81" fmla="*/ 130 h 1268"/>
              <a:gd name="T82" fmla="*/ 424 w 491"/>
              <a:gd name="T83" fmla="*/ 141 h 1268"/>
              <a:gd name="T84" fmla="*/ 400 w 491"/>
              <a:gd name="T85" fmla="*/ 227 h 1268"/>
              <a:gd name="T86" fmla="*/ 343 w 491"/>
              <a:gd name="T87" fmla="*/ 209 h 1268"/>
              <a:gd name="T88" fmla="*/ 283 w 491"/>
              <a:gd name="T89" fmla="*/ 155 h 1268"/>
              <a:gd name="T90" fmla="*/ 285 w 491"/>
              <a:gd name="T91" fmla="*/ 119 h 1268"/>
              <a:gd name="T92" fmla="*/ 279 w 491"/>
              <a:gd name="T93" fmla="*/ 98 h 1268"/>
              <a:gd name="T94" fmla="*/ 272 w 491"/>
              <a:gd name="T95" fmla="*/ 49 h 1268"/>
              <a:gd name="T96" fmla="*/ 231 w 491"/>
              <a:gd name="T97" fmla="*/ 12 h 1268"/>
              <a:gd name="T98" fmla="*/ 188 w 491"/>
              <a:gd name="T99" fmla="*/ 15 h 1268"/>
              <a:gd name="T100" fmla="*/ 195 w 491"/>
              <a:gd name="T101" fmla="*/ 1049 h 1268"/>
              <a:gd name="T102" fmla="*/ 198 w 491"/>
              <a:gd name="T103" fmla="*/ 1158 h 1268"/>
              <a:gd name="T104" fmla="*/ 182 w 491"/>
              <a:gd name="T105" fmla="*/ 1172 h 1268"/>
              <a:gd name="T106" fmla="*/ 165 w 491"/>
              <a:gd name="T107" fmla="*/ 1183 h 1268"/>
              <a:gd name="T108" fmla="*/ 155 w 491"/>
              <a:gd name="T109" fmla="*/ 1098 h 1268"/>
              <a:gd name="T110" fmla="*/ 172 w 491"/>
              <a:gd name="T111" fmla="*/ 955 h 1268"/>
              <a:gd name="T112" fmla="*/ 204 w 491"/>
              <a:gd name="T113" fmla="*/ 891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1" h="1268">
                <a:moveTo>
                  <a:pt x="188" y="15"/>
                </a:moveTo>
                <a:lnTo>
                  <a:pt x="188" y="15"/>
                </a:lnTo>
                <a:lnTo>
                  <a:pt x="182" y="13"/>
                </a:lnTo>
                <a:lnTo>
                  <a:pt x="174" y="13"/>
                </a:lnTo>
                <a:lnTo>
                  <a:pt x="164" y="13"/>
                </a:lnTo>
                <a:lnTo>
                  <a:pt x="154" y="14"/>
                </a:lnTo>
                <a:lnTo>
                  <a:pt x="143" y="17"/>
                </a:lnTo>
                <a:lnTo>
                  <a:pt x="138" y="20"/>
                </a:lnTo>
                <a:lnTo>
                  <a:pt x="133" y="23"/>
                </a:lnTo>
                <a:lnTo>
                  <a:pt x="128" y="28"/>
                </a:lnTo>
                <a:lnTo>
                  <a:pt x="124" y="33"/>
                </a:lnTo>
                <a:lnTo>
                  <a:pt x="124" y="33"/>
                </a:lnTo>
                <a:lnTo>
                  <a:pt x="120" y="39"/>
                </a:lnTo>
                <a:lnTo>
                  <a:pt x="117" y="46"/>
                </a:lnTo>
                <a:lnTo>
                  <a:pt x="114" y="54"/>
                </a:lnTo>
                <a:lnTo>
                  <a:pt x="112" y="63"/>
                </a:lnTo>
                <a:lnTo>
                  <a:pt x="108" y="83"/>
                </a:lnTo>
                <a:lnTo>
                  <a:pt x="106" y="102"/>
                </a:lnTo>
                <a:lnTo>
                  <a:pt x="103" y="122"/>
                </a:lnTo>
                <a:lnTo>
                  <a:pt x="103" y="140"/>
                </a:lnTo>
                <a:lnTo>
                  <a:pt x="103" y="164"/>
                </a:lnTo>
                <a:lnTo>
                  <a:pt x="103" y="164"/>
                </a:lnTo>
                <a:lnTo>
                  <a:pt x="102" y="172"/>
                </a:lnTo>
                <a:lnTo>
                  <a:pt x="100" y="181"/>
                </a:lnTo>
                <a:lnTo>
                  <a:pt x="95" y="199"/>
                </a:lnTo>
                <a:lnTo>
                  <a:pt x="90" y="213"/>
                </a:lnTo>
                <a:lnTo>
                  <a:pt x="87" y="219"/>
                </a:lnTo>
                <a:lnTo>
                  <a:pt x="87" y="219"/>
                </a:lnTo>
                <a:lnTo>
                  <a:pt x="77" y="222"/>
                </a:lnTo>
                <a:lnTo>
                  <a:pt x="69" y="225"/>
                </a:lnTo>
                <a:lnTo>
                  <a:pt x="62" y="229"/>
                </a:lnTo>
                <a:lnTo>
                  <a:pt x="62" y="229"/>
                </a:lnTo>
                <a:lnTo>
                  <a:pt x="59" y="232"/>
                </a:lnTo>
                <a:lnTo>
                  <a:pt x="55" y="237"/>
                </a:lnTo>
                <a:lnTo>
                  <a:pt x="51" y="245"/>
                </a:lnTo>
                <a:lnTo>
                  <a:pt x="46" y="253"/>
                </a:lnTo>
                <a:lnTo>
                  <a:pt x="42" y="263"/>
                </a:lnTo>
                <a:lnTo>
                  <a:pt x="37" y="273"/>
                </a:lnTo>
                <a:lnTo>
                  <a:pt x="34" y="284"/>
                </a:lnTo>
                <a:lnTo>
                  <a:pt x="33" y="294"/>
                </a:lnTo>
                <a:lnTo>
                  <a:pt x="33" y="294"/>
                </a:lnTo>
                <a:lnTo>
                  <a:pt x="32" y="305"/>
                </a:lnTo>
                <a:lnTo>
                  <a:pt x="30" y="317"/>
                </a:lnTo>
                <a:lnTo>
                  <a:pt x="24" y="345"/>
                </a:lnTo>
                <a:lnTo>
                  <a:pt x="18" y="370"/>
                </a:lnTo>
                <a:lnTo>
                  <a:pt x="13" y="390"/>
                </a:lnTo>
                <a:lnTo>
                  <a:pt x="13" y="390"/>
                </a:lnTo>
                <a:lnTo>
                  <a:pt x="8" y="403"/>
                </a:lnTo>
                <a:lnTo>
                  <a:pt x="4" y="412"/>
                </a:lnTo>
                <a:lnTo>
                  <a:pt x="0" y="423"/>
                </a:lnTo>
                <a:lnTo>
                  <a:pt x="0" y="423"/>
                </a:lnTo>
                <a:lnTo>
                  <a:pt x="1" y="425"/>
                </a:lnTo>
                <a:lnTo>
                  <a:pt x="2" y="429"/>
                </a:lnTo>
                <a:lnTo>
                  <a:pt x="9" y="441"/>
                </a:lnTo>
                <a:lnTo>
                  <a:pt x="18" y="454"/>
                </a:lnTo>
                <a:lnTo>
                  <a:pt x="22" y="459"/>
                </a:lnTo>
                <a:lnTo>
                  <a:pt x="25" y="462"/>
                </a:lnTo>
                <a:lnTo>
                  <a:pt x="25" y="462"/>
                </a:lnTo>
                <a:lnTo>
                  <a:pt x="44" y="472"/>
                </a:lnTo>
                <a:lnTo>
                  <a:pt x="44" y="472"/>
                </a:lnTo>
                <a:lnTo>
                  <a:pt x="54" y="530"/>
                </a:lnTo>
                <a:lnTo>
                  <a:pt x="61" y="575"/>
                </a:lnTo>
                <a:lnTo>
                  <a:pt x="64" y="595"/>
                </a:lnTo>
                <a:lnTo>
                  <a:pt x="65" y="609"/>
                </a:lnTo>
                <a:lnTo>
                  <a:pt x="65" y="609"/>
                </a:lnTo>
                <a:lnTo>
                  <a:pt x="64" y="620"/>
                </a:lnTo>
                <a:lnTo>
                  <a:pt x="63" y="632"/>
                </a:lnTo>
                <a:lnTo>
                  <a:pt x="59" y="655"/>
                </a:lnTo>
                <a:lnTo>
                  <a:pt x="55" y="673"/>
                </a:lnTo>
                <a:lnTo>
                  <a:pt x="54" y="680"/>
                </a:lnTo>
                <a:lnTo>
                  <a:pt x="54" y="684"/>
                </a:lnTo>
                <a:lnTo>
                  <a:pt x="54" y="684"/>
                </a:lnTo>
                <a:lnTo>
                  <a:pt x="55" y="687"/>
                </a:lnTo>
                <a:lnTo>
                  <a:pt x="57" y="690"/>
                </a:lnTo>
                <a:lnTo>
                  <a:pt x="61" y="696"/>
                </a:lnTo>
                <a:lnTo>
                  <a:pt x="67" y="702"/>
                </a:lnTo>
                <a:lnTo>
                  <a:pt x="67" y="702"/>
                </a:lnTo>
                <a:lnTo>
                  <a:pt x="67" y="732"/>
                </a:lnTo>
                <a:lnTo>
                  <a:pt x="68" y="753"/>
                </a:lnTo>
                <a:lnTo>
                  <a:pt x="69" y="760"/>
                </a:lnTo>
                <a:lnTo>
                  <a:pt x="70" y="764"/>
                </a:lnTo>
                <a:lnTo>
                  <a:pt x="70" y="764"/>
                </a:lnTo>
                <a:lnTo>
                  <a:pt x="75" y="767"/>
                </a:lnTo>
                <a:lnTo>
                  <a:pt x="82" y="772"/>
                </a:lnTo>
                <a:lnTo>
                  <a:pt x="92" y="778"/>
                </a:lnTo>
                <a:lnTo>
                  <a:pt x="103" y="893"/>
                </a:lnTo>
                <a:lnTo>
                  <a:pt x="103" y="893"/>
                </a:lnTo>
                <a:lnTo>
                  <a:pt x="95" y="935"/>
                </a:lnTo>
                <a:lnTo>
                  <a:pt x="90" y="973"/>
                </a:lnTo>
                <a:lnTo>
                  <a:pt x="88" y="991"/>
                </a:lnTo>
                <a:lnTo>
                  <a:pt x="87" y="1007"/>
                </a:lnTo>
                <a:lnTo>
                  <a:pt x="87" y="1007"/>
                </a:lnTo>
                <a:lnTo>
                  <a:pt x="87" y="1027"/>
                </a:lnTo>
                <a:lnTo>
                  <a:pt x="88" y="1051"/>
                </a:lnTo>
                <a:lnTo>
                  <a:pt x="91" y="1107"/>
                </a:lnTo>
                <a:lnTo>
                  <a:pt x="95" y="1175"/>
                </a:lnTo>
                <a:lnTo>
                  <a:pt x="95" y="1175"/>
                </a:lnTo>
                <a:lnTo>
                  <a:pt x="91" y="1177"/>
                </a:lnTo>
                <a:lnTo>
                  <a:pt x="89" y="1178"/>
                </a:lnTo>
                <a:lnTo>
                  <a:pt x="88" y="1179"/>
                </a:lnTo>
                <a:lnTo>
                  <a:pt x="87" y="1181"/>
                </a:lnTo>
                <a:lnTo>
                  <a:pt x="87" y="1181"/>
                </a:lnTo>
                <a:lnTo>
                  <a:pt x="87" y="1191"/>
                </a:lnTo>
                <a:lnTo>
                  <a:pt x="85" y="1209"/>
                </a:lnTo>
                <a:lnTo>
                  <a:pt x="85" y="1209"/>
                </a:lnTo>
                <a:lnTo>
                  <a:pt x="81" y="1232"/>
                </a:lnTo>
                <a:lnTo>
                  <a:pt x="80" y="1243"/>
                </a:lnTo>
                <a:lnTo>
                  <a:pt x="81" y="1247"/>
                </a:lnTo>
                <a:lnTo>
                  <a:pt x="82" y="1250"/>
                </a:lnTo>
                <a:lnTo>
                  <a:pt x="82" y="1250"/>
                </a:lnTo>
                <a:lnTo>
                  <a:pt x="84" y="1252"/>
                </a:lnTo>
                <a:lnTo>
                  <a:pt x="87" y="1253"/>
                </a:lnTo>
                <a:lnTo>
                  <a:pt x="97" y="1254"/>
                </a:lnTo>
                <a:lnTo>
                  <a:pt x="111" y="1254"/>
                </a:lnTo>
                <a:lnTo>
                  <a:pt x="125" y="1254"/>
                </a:lnTo>
                <a:lnTo>
                  <a:pt x="151" y="1253"/>
                </a:lnTo>
                <a:lnTo>
                  <a:pt x="162" y="1253"/>
                </a:lnTo>
                <a:lnTo>
                  <a:pt x="162" y="1253"/>
                </a:lnTo>
                <a:lnTo>
                  <a:pt x="163" y="1259"/>
                </a:lnTo>
                <a:lnTo>
                  <a:pt x="165" y="1263"/>
                </a:lnTo>
                <a:lnTo>
                  <a:pt x="166" y="1264"/>
                </a:lnTo>
                <a:lnTo>
                  <a:pt x="167" y="1266"/>
                </a:lnTo>
                <a:lnTo>
                  <a:pt x="167" y="1266"/>
                </a:lnTo>
                <a:lnTo>
                  <a:pt x="188" y="1267"/>
                </a:lnTo>
                <a:lnTo>
                  <a:pt x="228" y="1268"/>
                </a:lnTo>
                <a:lnTo>
                  <a:pt x="270" y="1268"/>
                </a:lnTo>
                <a:lnTo>
                  <a:pt x="294" y="1268"/>
                </a:lnTo>
                <a:lnTo>
                  <a:pt x="294" y="1268"/>
                </a:lnTo>
                <a:lnTo>
                  <a:pt x="311" y="1268"/>
                </a:lnTo>
                <a:lnTo>
                  <a:pt x="335" y="1266"/>
                </a:lnTo>
                <a:lnTo>
                  <a:pt x="348" y="1265"/>
                </a:lnTo>
                <a:lnTo>
                  <a:pt x="359" y="1263"/>
                </a:lnTo>
                <a:lnTo>
                  <a:pt x="369" y="1260"/>
                </a:lnTo>
                <a:lnTo>
                  <a:pt x="372" y="1258"/>
                </a:lnTo>
                <a:lnTo>
                  <a:pt x="374" y="1255"/>
                </a:lnTo>
                <a:lnTo>
                  <a:pt x="374" y="1255"/>
                </a:lnTo>
                <a:lnTo>
                  <a:pt x="375" y="1253"/>
                </a:lnTo>
                <a:lnTo>
                  <a:pt x="375" y="1251"/>
                </a:lnTo>
                <a:lnTo>
                  <a:pt x="374" y="1248"/>
                </a:lnTo>
                <a:lnTo>
                  <a:pt x="372" y="1246"/>
                </a:lnTo>
                <a:lnTo>
                  <a:pt x="366" y="1241"/>
                </a:lnTo>
                <a:lnTo>
                  <a:pt x="356" y="1237"/>
                </a:lnTo>
                <a:lnTo>
                  <a:pt x="336" y="1228"/>
                </a:lnTo>
                <a:lnTo>
                  <a:pt x="318" y="1220"/>
                </a:lnTo>
                <a:lnTo>
                  <a:pt x="318" y="1220"/>
                </a:lnTo>
                <a:lnTo>
                  <a:pt x="310" y="1216"/>
                </a:lnTo>
                <a:lnTo>
                  <a:pt x="303" y="1210"/>
                </a:lnTo>
                <a:lnTo>
                  <a:pt x="289" y="1201"/>
                </a:lnTo>
                <a:lnTo>
                  <a:pt x="280" y="1193"/>
                </a:lnTo>
                <a:lnTo>
                  <a:pt x="273" y="1188"/>
                </a:lnTo>
                <a:lnTo>
                  <a:pt x="273" y="1188"/>
                </a:lnTo>
                <a:lnTo>
                  <a:pt x="266" y="1186"/>
                </a:lnTo>
                <a:lnTo>
                  <a:pt x="263" y="1186"/>
                </a:lnTo>
                <a:lnTo>
                  <a:pt x="263" y="1186"/>
                </a:lnTo>
                <a:lnTo>
                  <a:pt x="276" y="1073"/>
                </a:lnTo>
                <a:lnTo>
                  <a:pt x="286" y="993"/>
                </a:lnTo>
                <a:lnTo>
                  <a:pt x="290" y="965"/>
                </a:lnTo>
                <a:lnTo>
                  <a:pt x="292" y="955"/>
                </a:lnTo>
                <a:lnTo>
                  <a:pt x="294" y="950"/>
                </a:lnTo>
                <a:lnTo>
                  <a:pt x="294" y="950"/>
                </a:lnTo>
                <a:lnTo>
                  <a:pt x="298" y="939"/>
                </a:lnTo>
                <a:lnTo>
                  <a:pt x="304" y="918"/>
                </a:lnTo>
                <a:lnTo>
                  <a:pt x="318" y="859"/>
                </a:lnTo>
                <a:lnTo>
                  <a:pt x="335" y="778"/>
                </a:lnTo>
                <a:lnTo>
                  <a:pt x="351" y="772"/>
                </a:lnTo>
                <a:lnTo>
                  <a:pt x="353" y="738"/>
                </a:lnTo>
                <a:lnTo>
                  <a:pt x="390" y="723"/>
                </a:lnTo>
                <a:lnTo>
                  <a:pt x="390" y="723"/>
                </a:lnTo>
                <a:lnTo>
                  <a:pt x="373" y="568"/>
                </a:lnTo>
                <a:lnTo>
                  <a:pt x="362" y="461"/>
                </a:lnTo>
                <a:lnTo>
                  <a:pt x="358" y="425"/>
                </a:lnTo>
                <a:lnTo>
                  <a:pt x="358" y="414"/>
                </a:lnTo>
                <a:lnTo>
                  <a:pt x="358" y="410"/>
                </a:lnTo>
                <a:lnTo>
                  <a:pt x="358" y="410"/>
                </a:lnTo>
                <a:lnTo>
                  <a:pt x="375" y="401"/>
                </a:lnTo>
                <a:lnTo>
                  <a:pt x="405" y="384"/>
                </a:lnTo>
                <a:lnTo>
                  <a:pt x="436" y="369"/>
                </a:lnTo>
                <a:lnTo>
                  <a:pt x="445" y="363"/>
                </a:lnTo>
                <a:lnTo>
                  <a:pt x="449" y="361"/>
                </a:lnTo>
                <a:lnTo>
                  <a:pt x="449" y="361"/>
                </a:lnTo>
                <a:lnTo>
                  <a:pt x="457" y="330"/>
                </a:lnTo>
                <a:lnTo>
                  <a:pt x="457" y="330"/>
                </a:lnTo>
                <a:lnTo>
                  <a:pt x="461" y="327"/>
                </a:lnTo>
                <a:lnTo>
                  <a:pt x="472" y="319"/>
                </a:lnTo>
                <a:lnTo>
                  <a:pt x="478" y="314"/>
                </a:lnTo>
                <a:lnTo>
                  <a:pt x="483" y="309"/>
                </a:lnTo>
                <a:lnTo>
                  <a:pt x="487" y="304"/>
                </a:lnTo>
                <a:lnTo>
                  <a:pt x="491" y="299"/>
                </a:lnTo>
                <a:lnTo>
                  <a:pt x="491" y="299"/>
                </a:lnTo>
                <a:lnTo>
                  <a:pt x="491" y="290"/>
                </a:lnTo>
                <a:lnTo>
                  <a:pt x="489" y="274"/>
                </a:lnTo>
                <a:lnTo>
                  <a:pt x="483" y="231"/>
                </a:lnTo>
                <a:lnTo>
                  <a:pt x="475" y="184"/>
                </a:lnTo>
                <a:lnTo>
                  <a:pt x="470" y="165"/>
                </a:lnTo>
                <a:lnTo>
                  <a:pt x="467" y="152"/>
                </a:lnTo>
                <a:lnTo>
                  <a:pt x="467" y="152"/>
                </a:lnTo>
                <a:lnTo>
                  <a:pt x="463" y="141"/>
                </a:lnTo>
                <a:lnTo>
                  <a:pt x="459" y="130"/>
                </a:lnTo>
                <a:lnTo>
                  <a:pt x="450" y="111"/>
                </a:lnTo>
                <a:lnTo>
                  <a:pt x="441" y="96"/>
                </a:lnTo>
                <a:lnTo>
                  <a:pt x="434" y="87"/>
                </a:lnTo>
                <a:lnTo>
                  <a:pt x="434" y="87"/>
                </a:lnTo>
                <a:lnTo>
                  <a:pt x="423" y="78"/>
                </a:lnTo>
                <a:lnTo>
                  <a:pt x="415" y="72"/>
                </a:lnTo>
                <a:lnTo>
                  <a:pt x="415" y="72"/>
                </a:lnTo>
                <a:lnTo>
                  <a:pt x="410" y="68"/>
                </a:lnTo>
                <a:lnTo>
                  <a:pt x="407" y="15"/>
                </a:lnTo>
                <a:lnTo>
                  <a:pt x="407" y="15"/>
                </a:lnTo>
                <a:lnTo>
                  <a:pt x="402" y="9"/>
                </a:lnTo>
                <a:lnTo>
                  <a:pt x="397" y="4"/>
                </a:lnTo>
                <a:lnTo>
                  <a:pt x="392" y="1"/>
                </a:lnTo>
                <a:lnTo>
                  <a:pt x="392" y="1"/>
                </a:lnTo>
                <a:lnTo>
                  <a:pt x="389" y="0"/>
                </a:lnTo>
                <a:lnTo>
                  <a:pt x="385" y="0"/>
                </a:lnTo>
                <a:lnTo>
                  <a:pt x="373" y="0"/>
                </a:lnTo>
                <a:lnTo>
                  <a:pt x="358" y="1"/>
                </a:lnTo>
                <a:lnTo>
                  <a:pt x="348" y="12"/>
                </a:lnTo>
                <a:lnTo>
                  <a:pt x="348" y="77"/>
                </a:lnTo>
                <a:lnTo>
                  <a:pt x="348" y="77"/>
                </a:lnTo>
                <a:lnTo>
                  <a:pt x="341" y="81"/>
                </a:lnTo>
                <a:lnTo>
                  <a:pt x="337" y="84"/>
                </a:lnTo>
                <a:lnTo>
                  <a:pt x="335" y="86"/>
                </a:lnTo>
                <a:lnTo>
                  <a:pt x="335" y="87"/>
                </a:lnTo>
                <a:lnTo>
                  <a:pt x="335" y="87"/>
                </a:lnTo>
                <a:lnTo>
                  <a:pt x="338" y="89"/>
                </a:lnTo>
                <a:lnTo>
                  <a:pt x="341" y="89"/>
                </a:lnTo>
                <a:lnTo>
                  <a:pt x="345" y="90"/>
                </a:lnTo>
                <a:lnTo>
                  <a:pt x="345" y="90"/>
                </a:lnTo>
                <a:lnTo>
                  <a:pt x="339" y="96"/>
                </a:lnTo>
                <a:lnTo>
                  <a:pt x="335" y="101"/>
                </a:lnTo>
                <a:lnTo>
                  <a:pt x="335" y="103"/>
                </a:lnTo>
                <a:lnTo>
                  <a:pt x="335" y="105"/>
                </a:lnTo>
                <a:lnTo>
                  <a:pt x="335" y="105"/>
                </a:lnTo>
                <a:lnTo>
                  <a:pt x="337" y="106"/>
                </a:lnTo>
                <a:lnTo>
                  <a:pt x="340" y="107"/>
                </a:lnTo>
                <a:lnTo>
                  <a:pt x="346" y="108"/>
                </a:lnTo>
                <a:lnTo>
                  <a:pt x="353" y="107"/>
                </a:lnTo>
                <a:lnTo>
                  <a:pt x="353" y="107"/>
                </a:lnTo>
                <a:lnTo>
                  <a:pt x="357" y="113"/>
                </a:lnTo>
                <a:lnTo>
                  <a:pt x="362" y="118"/>
                </a:lnTo>
                <a:lnTo>
                  <a:pt x="367" y="123"/>
                </a:lnTo>
                <a:lnTo>
                  <a:pt x="367" y="123"/>
                </a:lnTo>
                <a:lnTo>
                  <a:pt x="371" y="125"/>
                </a:lnTo>
                <a:lnTo>
                  <a:pt x="376" y="126"/>
                </a:lnTo>
                <a:lnTo>
                  <a:pt x="391" y="128"/>
                </a:lnTo>
                <a:lnTo>
                  <a:pt x="406" y="130"/>
                </a:lnTo>
                <a:lnTo>
                  <a:pt x="411" y="131"/>
                </a:lnTo>
                <a:lnTo>
                  <a:pt x="415" y="133"/>
                </a:lnTo>
                <a:lnTo>
                  <a:pt x="415" y="133"/>
                </a:lnTo>
                <a:lnTo>
                  <a:pt x="419" y="137"/>
                </a:lnTo>
                <a:lnTo>
                  <a:pt x="422" y="139"/>
                </a:lnTo>
                <a:lnTo>
                  <a:pt x="424" y="141"/>
                </a:lnTo>
                <a:lnTo>
                  <a:pt x="425" y="144"/>
                </a:lnTo>
                <a:lnTo>
                  <a:pt x="425" y="144"/>
                </a:lnTo>
                <a:lnTo>
                  <a:pt x="439" y="232"/>
                </a:lnTo>
                <a:lnTo>
                  <a:pt x="439" y="232"/>
                </a:lnTo>
                <a:lnTo>
                  <a:pt x="418" y="230"/>
                </a:lnTo>
                <a:lnTo>
                  <a:pt x="400" y="227"/>
                </a:lnTo>
                <a:lnTo>
                  <a:pt x="385" y="224"/>
                </a:lnTo>
                <a:lnTo>
                  <a:pt x="385" y="224"/>
                </a:lnTo>
                <a:lnTo>
                  <a:pt x="371" y="219"/>
                </a:lnTo>
                <a:lnTo>
                  <a:pt x="358" y="214"/>
                </a:lnTo>
                <a:lnTo>
                  <a:pt x="349" y="210"/>
                </a:lnTo>
                <a:lnTo>
                  <a:pt x="343" y="209"/>
                </a:lnTo>
                <a:lnTo>
                  <a:pt x="343" y="209"/>
                </a:lnTo>
                <a:lnTo>
                  <a:pt x="316" y="206"/>
                </a:lnTo>
                <a:lnTo>
                  <a:pt x="291" y="204"/>
                </a:lnTo>
                <a:lnTo>
                  <a:pt x="281" y="162"/>
                </a:lnTo>
                <a:lnTo>
                  <a:pt x="281" y="162"/>
                </a:lnTo>
                <a:lnTo>
                  <a:pt x="283" y="155"/>
                </a:lnTo>
                <a:lnTo>
                  <a:pt x="285" y="148"/>
                </a:lnTo>
                <a:lnTo>
                  <a:pt x="286" y="142"/>
                </a:lnTo>
                <a:lnTo>
                  <a:pt x="286" y="142"/>
                </a:lnTo>
                <a:lnTo>
                  <a:pt x="286" y="135"/>
                </a:lnTo>
                <a:lnTo>
                  <a:pt x="286" y="126"/>
                </a:lnTo>
                <a:lnTo>
                  <a:pt x="285" y="119"/>
                </a:lnTo>
                <a:lnTo>
                  <a:pt x="283" y="115"/>
                </a:lnTo>
                <a:lnTo>
                  <a:pt x="283" y="115"/>
                </a:lnTo>
                <a:lnTo>
                  <a:pt x="280" y="105"/>
                </a:lnTo>
                <a:lnTo>
                  <a:pt x="278" y="97"/>
                </a:lnTo>
                <a:lnTo>
                  <a:pt x="278" y="97"/>
                </a:lnTo>
                <a:lnTo>
                  <a:pt x="279" y="98"/>
                </a:lnTo>
                <a:lnTo>
                  <a:pt x="280" y="98"/>
                </a:lnTo>
                <a:lnTo>
                  <a:pt x="280" y="97"/>
                </a:lnTo>
                <a:lnTo>
                  <a:pt x="280" y="87"/>
                </a:lnTo>
                <a:lnTo>
                  <a:pt x="276" y="63"/>
                </a:lnTo>
                <a:lnTo>
                  <a:pt x="276" y="63"/>
                </a:lnTo>
                <a:lnTo>
                  <a:pt x="272" y="49"/>
                </a:lnTo>
                <a:lnTo>
                  <a:pt x="267" y="37"/>
                </a:lnTo>
                <a:lnTo>
                  <a:pt x="260" y="29"/>
                </a:lnTo>
                <a:lnTo>
                  <a:pt x="253" y="22"/>
                </a:lnTo>
                <a:lnTo>
                  <a:pt x="246" y="17"/>
                </a:lnTo>
                <a:lnTo>
                  <a:pt x="239" y="14"/>
                </a:lnTo>
                <a:lnTo>
                  <a:pt x="231" y="12"/>
                </a:lnTo>
                <a:lnTo>
                  <a:pt x="224" y="11"/>
                </a:lnTo>
                <a:lnTo>
                  <a:pt x="224" y="11"/>
                </a:lnTo>
                <a:lnTo>
                  <a:pt x="212" y="11"/>
                </a:lnTo>
                <a:lnTo>
                  <a:pt x="200" y="13"/>
                </a:lnTo>
                <a:lnTo>
                  <a:pt x="188" y="15"/>
                </a:lnTo>
                <a:lnTo>
                  <a:pt x="188" y="15"/>
                </a:lnTo>
                <a:close/>
                <a:moveTo>
                  <a:pt x="204" y="891"/>
                </a:moveTo>
                <a:lnTo>
                  <a:pt x="211" y="937"/>
                </a:lnTo>
                <a:lnTo>
                  <a:pt x="211" y="937"/>
                </a:lnTo>
                <a:lnTo>
                  <a:pt x="196" y="1036"/>
                </a:lnTo>
                <a:lnTo>
                  <a:pt x="196" y="1036"/>
                </a:lnTo>
                <a:lnTo>
                  <a:pt x="195" y="1049"/>
                </a:lnTo>
                <a:lnTo>
                  <a:pt x="194" y="1064"/>
                </a:lnTo>
                <a:lnTo>
                  <a:pt x="195" y="1098"/>
                </a:lnTo>
                <a:lnTo>
                  <a:pt x="198" y="1128"/>
                </a:lnTo>
                <a:lnTo>
                  <a:pt x="199" y="1146"/>
                </a:lnTo>
                <a:lnTo>
                  <a:pt x="199" y="1146"/>
                </a:lnTo>
                <a:lnTo>
                  <a:pt x="198" y="1158"/>
                </a:lnTo>
                <a:lnTo>
                  <a:pt x="197" y="1168"/>
                </a:lnTo>
                <a:lnTo>
                  <a:pt x="196" y="1178"/>
                </a:lnTo>
                <a:lnTo>
                  <a:pt x="196" y="1178"/>
                </a:lnTo>
                <a:lnTo>
                  <a:pt x="189" y="1174"/>
                </a:lnTo>
                <a:lnTo>
                  <a:pt x="184" y="1173"/>
                </a:lnTo>
                <a:lnTo>
                  <a:pt x="182" y="1172"/>
                </a:lnTo>
                <a:lnTo>
                  <a:pt x="181" y="1173"/>
                </a:lnTo>
                <a:lnTo>
                  <a:pt x="181" y="1173"/>
                </a:lnTo>
                <a:lnTo>
                  <a:pt x="178" y="1177"/>
                </a:lnTo>
                <a:lnTo>
                  <a:pt x="175" y="1183"/>
                </a:lnTo>
                <a:lnTo>
                  <a:pt x="171" y="1191"/>
                </a:lnTo>
                <a:lnTo>
                  <a:pt x="165" y="1183"/>
                </a:lnTo>
                <a:lnTo>
                  <a:pt x="165" y="1183"/>
                </a:lnTo>
                <a:lnTo>
                  <a:pt x="160" y="1156"/>
                </a:lnTo>
                <a:lnTo>
                  <a:pt x="156" y="1132"/>
                </a:lnTo>
                <a:lnTo>
                  <a:pt x="154" y="1111"/>
                </a:lnTo>
                <a:lnTo>
                  <a:pt x="154" y="1111"/>
                </a:lnTo>
                <a:lnTo>
                  <a:pt x="155" y="1098"/>
                </a:lnTo>
                <a:lnTo>
                  <a:pt x="156" y="1076"/>
                </a:lnTo>
                <a:lnTo>
                  <a:pt x="160" y="1026"/>
                </a:lnTo>
                <a:lnTo>
                  <a:pt x="163" y="999"/>
                </a:lnTo>
                <a:lnTo>
                  <a:pt x="166" y="977"/>
                </a:lnTo>
                <a:lnTo>
                  <a:pt x="171" y="961"/>
                </a:lnTo>
                <a:lnTo>
                  <a:pt x="172" y="955"/>
                </a:lnTo>
                <a:lnTo>
                  <a:pt x="173" y="953"/>
                </a:lnTo>
                <a:lnTo>
                  <a:pt x="173" y="953"/>
                </a:lnTo>
                <a:lnTo>
                  <a:pt x="177" y="948"/>
                </a:lnTo>
                <a:lnTo>
                  <a:pt x="181" y="941"/>
                </a:lnTo>
                <a:lnTo>
                  <a:pt x="191" y="920"/>
                </a:lnTo>
                <a:lnTo>
                  <a:pt x="204" y="891"/>
                </a:lnTo>
                <a:lnTo>
                  <a:pt x="204" y="891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8">
            <a:extLst>
              <a:ext uri="{FF2B5EF4-FFF2-40B4-BE49-F238E27FC236}">
                <a16:creationId xmlns:a16="http://schemas.microsoft.com/office/drawing/2014/main" id="{49587CF1-9C80-4C31-A3C4-218FB6DC323E}"/>
              </a:ext>
            </a:extLst>
          </p:cNvPr>
          <p:cNvSpPr>
            <a:spLocks noEditPoints="1"/>
          </p:cNvSpPr>
          <p:nvPr/>
        </p:nvSpPr>
        <p:spPr bwMode="auto">
          <a:xfrm>
            <a:off x="881523" y="2813407"/>
            <a:ext cx="613333" cy="1666545"/>
          </a:xfrm>
          <a:custGeom>
            <a:avLst/>
            <a:gdLst>
              <a:gd name="T0" fmla="*/ 171 w 442"/>
              <a:gd name="T1" fmla="*/ 60 h 1201"/>
              <a:gd name="T2" fmla="*/ 146 w 442"/>
              <a:gd name="T3" fmla="*/ 63 h 1201"/>
              <a:gd name="T4" fmla="*/ 121 w 442"/>
              <a:gd name="T5" fmla="*/ 79 h 1201"/>
              <a:gd name="T6" fmla="*/ 103 w 442"/>
              <a:gd name="T7" fmla="*/ 116 h 1201"/>
              <a:gd name="T8" fmla="*/ 35 w 442"/>
              <a:gd name="T9" fmla="*/ 198 h 1201"/>
              <a:gd name="T10" fmla="*/ 0 w 442"/>
              <a:gd name="T11" fmla="*/ 263 h 1201"/>
              <a:gd name="T12" fmla="*/ 17 w 442"/>
              <a:gd name="T13" fmla="*/ 285 h 1201"/>
              <a:gd name="T14" fmla="*/ 81 w 442"/>
              <a:gd name="T15" fmla="*/ 318 h 1201"/>
              <a:gd name="T16" fmla="*/ 125 w 442"/>
              <a:gd name="T17" fmla="*/ 362 h 1201"/>
              <a:gd name="T18" fmla="*/ 116 w 442"/>
              <a:gd name="T19" fmla="*/ 433 h 1201"/>
              <a:gd name="T20" fmla="*/ 94 w 442"/>
              <a:gd name="T21" fmla="*/ 486 h 1201"/>
              <a:gd name="T22" fmla="*/ 98 w 442"/>
              <a:gd name="T23" fmla="*/ 546 h 1201"/>
              <a:gd name="T24" fmla="*/ 122 w 442"/>
              <a:gd name="T25" fmla="*/ 627 h 1201"/>
              <a:gd name="T26" fmla="*/ 160 w 442"/>
              <a:gd name="T27" fmla="*/ 805 h 1201"/>
              <a:gd name="T28" fmla="*/ 159 w 442"/>
              <a:gd name="T29" fmla="*/ 950 h 1201"/>
              <a:gd name="T30" fmla="*/ 158 w 442"/>
              <a:gd name="T31" fmla="*/ 1066 h 1201"/>
              <a:gd name="T32" fmla="*/ 156 w 442"/>
              <a:gd name="T33" fmla="*/ 1089 h 1201"/>
              <a:gd name="T34" fmla="*/ 139 w 442"/>
              <a:gd name="T35" fmla="*/ 1133 h 1201"/>
              <a:gd name="T36" fmla="*/ 112 w 442"/>
              <a:gd name="T37" fmla="*/ 1185 h 1201"/>
              <a:gd name="T38" fmla="*/ 154 w 442"/>
              <a:gd name="T39" fmla="*/ 1199 h 1201"/>
              <a:gd name="T40" fmla="*/ 206 w 442"/>
              <a:gd name="T41" fmla="*/ 1160 h 1201"/>
              <a:gd name="T42" fmla="*/ 237 w 442"/>
              <a:gd name="T43" fmla="*/ 1132 h 1201"/>
              <a:gd name="T44" fmla="*/ 236 w 442"/>
              <a:gd name="T45" fmla="*/ 1085 h 1201"/>
              <a:gd name="T46" fmla="*/ 237 w 442"/>
              <a:gd name="T47" fmla="*/ 1055 h 1201"/>
              <a:gd name="T48" fmla="*/ 266 w 442"/>
              <a:gd name="T49" fmla="*/ 747 h 1201"/>
              <a:gd name="T50" fmla="*/ 281 w 442"/>
              <a:gd name="T51" fmla="*/ 771 h 1201"/>
              <a:gd name="T52" fmla="*/ 319 w 442"/>
              <a:gd name="T53" fmla="*/ 935 h 1201"/>
              <a:gd name="T54" fmla="*/ 331 w 442"/>
              <a:gd name="T55" fmla="*/ 1049 h 1201"/>
              <a:gd name="T56" fmla="*/ 338 w 442"/>
              <a:gd name="T57" fmla="*/ 1117 h 1201"/>
              <a:gd name="T58" fmla="*/ 358 w 442"/>
              <a:gd name="T59" fmla="*/ 1117 h 1201"/>
              <a:gd name="T60" fmla="*/ 367 w 442"/>
              <a:gd name="T61" fmla="*/ 1185 h 1201"/>
              <a:gd name="T62" fmla="*/ 421 w 442"/>
              <a:gd name="T63" fmla="*/ 1190 h 1201"/>
              <a:gd name="T64" fmla="*/ 430 w 442"/>
              <a:gd name="T65" fmla="*/ 1155 h 1201"/>
              <a:gd name="T66" fmla="*/ 420 w 442"/>
              <a:gd name="T67" fmla="*/ 1111 h 1201"/>
              <a:gd name="T68" fmla="*/ 427 w 442"/>
              <a:gd name="T69" fmla="*/ 1068 h 1201"/>
              <a:gd name="T70" fmla="*/ 414 w 442"/>
              <a:gd name="T71" fmla="*/ 1043 h 1201"/>
              <a:gd name="T72" fmla="*/ 408 w 442"/>
              <a:gd name="T73" fmla="*/ 978 h 1201"/>
              <a:gd name="T74" fmla="*/ 395 w 442"/>
              <a:gd name="T75" fmla="*/ 726 h 1201"/>
              <a:gd name="T76" fmla="*/ 390 w 442"/>
              <a:gd name="T77" fmla="*/ 637 h 1201"/>
              <a:gd name="T78" fmla="*/ 412 w 442"/>
              <a:gd name="T79" fmla="*/ 619 h 1201"/>
              <a:gd name="T80" fmla="*/ 406 w 442"/>
              <a:gd name="T81" fmla="*/ 362 h 1201"/>
              <a:gd name="T82" fmla="*/ 391 w 442"/>
              <a:gd name="T83" fmla="*/ 323 h 1201"/>
              <a:gd name="T84" fmla="*/ 435 w 442"/>
              <a:gd name="T85" fmla="*/ 306 h 1201"/>
              <a:gd name="T86" fmla="*/ 435 w 442"/>
              <a:gd name="T87" fmla="*/ 256 h 1201"/>
              <a:gd name="T88" fmla="*/ 402 w 442"/>
              <a:gd name="T89" fmla="*/ 217 h 1201"/>
              <a:gd name="T90" fmla="*/ 342 w 442"/>
              <a:gd name="T91" fmla="*/ 163 h 1201"/>
              <a:gd name="T92" fmla="*/ 329 w 442"/>
              <a:gd name="T93" fmla="*/ 145 h 1201"/>
              <a:gd name="T94" fmla="*/ 360 w 442"/>
              <a:gd name="T95" fmla="*/ 124 h 1201"/>
              <a:gd name="T96" fmla="*/ 344 w 442"/>
              <a:gd name="T97" fmla="*/ 93 h 1201"/>
              <a:gd name="T98" fmla="*/ 302 w 442"/>
              <a:gd name="T99" fmla="*/ 8 h 1201"/>
              <a:gd name="T100" fmla="*/ 259 w 442"/>
              <a:gd name="T101" fmla="*/ 2 h 1201"/>
              <a:gd name="T102" fmla="*/ 223 w 442"/>
              <a:gd name="T103" fmla="*/ 30 h 1201"/>
              <a:gd name="T104" fmla="*/ 201 w 442"/>
              <a:gd name="T105" fmla="*/ 122 h 1201"/>
              <a:gd name="T106" fmla="*/ 192 w 442"/>
              <a:gd name="T107" fmla="*/ 157 h 1201"/>
              <a:gd name="T108" fmla="*/ 178 w 442"/>
              <a:gd name="T109" fmla="*/ 186 h 1201"/>
              <a:gd name="T110" fmla="*/ 146 w 442"/>
              <a:gd name="T111" fmla="*/ 198 h 1201"/>
              <a:gd name="T112" fmla="*/ 103 w 442"/>
              <a:gd name="T113" fmla="*/ 193 h 1201"/>
              <a:gd name="T114" fmla="*/ 136 w 442"/>
              <a:gd name="T115" fmla="*/ 150 h 1201"/>
              <a:gd name="T116" fmla="*/ 160 w 442"/>
              <a:gd name="T117" fmla="*/ 116 h 1201"/>
              <a:gd name="T118" fmla="*/ 199 w 442"/>
              <a:gd name="T119" fmla="*/ 116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2" h="1201">
                <a:moveTo>
                  <a:pt x="204" y="68"/>
                </a:moveTo>
                <a:lnTo>
                  <a:pt x="170" y="68"/>
                </a:lnTo>
                <a:lnTo>
                  <a:pt x="170" y="68"/>
                </a:lnTo>
                <a:lnTo>
                  <a:pt x="171" y="67"/>
                </a:lnTo>
                <a:lnTo>
                  <a:pt x="172" y="63"/>
                </a:lnTo>
                <a:lnTo>
                  <a:pt x="172" y="62"/>
                </a:lnTo>
                <a:lnTo>
                  <a:pt x="171" y="60"/>
                </a:lnTo>
                <a:lnTo>
                  <a:pt x="169" y="59"/>
                </a:lnTo>
                <a:lnTo>
                  <a:pt x="165" y="59"/>
                </a:lnTo>
                <a:lnTo>
                  <a:pt x="165" y="59"/>
                </a:lnTo>
                <a:lnTo>
                  <a:pt x="159" y="59"/>
                </a:lnTo>
                <a:lnTo>
                  <a:pt x="156" y="60"/>
                </a:lnTo>
                <a:lnTo>
                  <a:pt x="146" y="63"/>
                </a:lnTo>
                <a:lnTo>
                  <a:pt x="146" y="63"/>
                </a:lnTo>
                <a:lnTo>
                  <a:pt x="141" y="66"/>
                </a:lnTo>
                <a:lnTo>
                  <a:pt x="140" y="68"/>
                </a:lnTo>
                <a:lnTo>
                  <a:pt x="139" y="71"/>
                </a:lnTo>
                <a:lnTo>
                  <a:pt x="136" y="73"/>
                </a:lnTo>
                <a:lnTo>
                  <a:pt x="136" y="73"/>
                </a:lnTo>
                <a:lnTo>
                  <a:pt x="125" y="77"/>
                </a:lnTo>
                <a:lnTo>
                  <a:pt x="121" y="79"/>
                </a:lnTo>
                <a:lnTo>
                  <a:pt x="118" y="80"/>
                </a:lnTo>
                <a:lnTo>
                  <a:pt x="117" y="83"/>
                </a:lnTo>
                <a:lnTo>
                  <a:pt x="117" y="83"/>
                </a:lnTo>
                <a:lnTo>
                  <a:pt x="110" y="97"/>
                </a:lnTo>
                <a:lnTo>
                  <a:pt x="106" y="107"/>
                </a:lnTo>
                <a:lnTo>
                  <a:pt x="103" y="116"/>
                </a:lnTo>
                <a:lnTo>
                  <a:pt x="103" y="116"/>
                </a:lnTo>
                <a:lnTo>
                  <a:pt x="99" y="126"/>
                </a:lnTo>
                <a:lnTo>
                  <a:pt x="95" y="134"/>
                </a:lnTo>
                <a:lnTo>
                  <a:pt x="89" y="143"/>
                </a:lnTo>
                <a:lnTo>
                  <a:pt x="83" y="150"/>
                </a:lnTo>
                <a:lnTo>
                  <a:pt x="83" y="150"/>
                </a:lnTo>
                <a:lnTo>
                  <a:pt x="52" y="180"/>
                </a:lnTo>
                <a:lnTo>
                  <a:pt x="35" y="198"/>
                </a:lnTo>
                <a:lnTo>
                  <a:pt x="26" y="208"/>
                </a:lnTo>
                <a:lnTo>
                  <a:pt x="26" y="208"/>
                </a:lnTo>
                <a:lnTo>
                  <a:pt x="20" y="217"/>
                </a:lnTo>
                <a:lnTo>
                  <a:pt x="10" y="234"/>
                </a:lnTo>
                <a:lnTo>
                  <a:pt x="5" y="244"/>
                </a:lnTo>
                <a:lnTo>
                  <a:pt x="2" y="253"/>
                </a:lnTo>
                <a:lnTo>
                  <a:pt x="0" y="263"/>
                </a:lnTo>
                <a:lnTo>
                  <a:pt x="0" y="267"/>
                </a:lnTo>
                <a:lnTo>
                  <a:pt x="2" y="270"/>
                </a:lnTo>
                <a:lnTo>
                  <a:pt x="2" y="270"/>
                </a:lnTo>
                <a:lnTo>
                  <a:pt x="5" y="276"/>
                </a:lnTo>
                <a:lnTo>
                  <a:pt x="9" y="280"/>
                </a:lnTo>
                <a:lnTo>
                  <a:pt x="12" y="284"/>
                </a:lnTo>
                <a:lnTo>
                  <a:pt x="17" y="285"/>
                </a:lnTo>
                <a:lnTo>
                  <a:pt x="27" y="288"/>
                </a:lnTo>
                <a:lnTo>
                  <a:pt x="32" y="291"/>
                </a:lnTo>
                <a:lnTo>
                  <a:pt x="35" y="294"/>
                </a:lnTo>
                <a:lnTo>
                  <a:pt x="35" y="294"/>
                </a:lnTo>
                <a:lnTo>
                  <a:pt x="41" y="299"/>
                </a:lnTo>
                <a:lnTo>
                  <a:pt x="52" y="305"/>
                </a:lnTo>
                <a:lnTo>
                  <a:pt x="81" y="318"/>
                </a:lnTo>
                <a:lnTo>
                  <a:pt x="95" y="327"/>
                </a:lnTo>
                <a:lnTo>
                  <a:pt x="107" y="334"/>
                </a:lnTo>
                <a:lnTo>
                  <a:pt x="117" y="341"/>
                </a:lnTo>
                <a:lnTo>
                  <a:pt x="121" y="344"/>
                </a:lnTo>
                <a:lnTo>
                  <a:pt x="122" y="347"/>
                </a:lnTo>
                <a:lnTo>
                  <a:pt x="122" y="347"/>
                </a:lnTo>
                <a:lnTo>
                  <a:pt x="125" y="362"/>
                </a:lnTo>
                <a:lnTo>
                  <a:pt x="127" y="380"/>
                </a:lnTo>
                <a:lnTo>
                  <a:pt x="127" y="389"/>
                </a:lnTo>
                <a:lnTo>
                  <a:pt x="125" y="399"/>
                </a:lnTo>
                <a:lnTo>
                  <a:pt x="124" y="408"/>
                </a:lnTo>
                <a:lnTo>
                  <a:pt x="122" y="415"/>
                </a:lnTo>
                <a:lnTo>
                  <a:pt x="122" y="415"/>
                </a:lnTo>
                <a:lnTo>
                  <a:pt x="116" y="433"/>
                </a:lnTo>
                <a:lnTo>
                  <a:pt x="109" y="454"/>
                </a:lnTo>
                <a:lnTo>
                  <a:pt x="103" y="474"/>
                </a:lnTo>
                <a:lnTo>
                  <a:pt x="100" y="480"/>
                </a:lnTo>
                <a:lnTo>
                  <a:pt x="98" y="482"/>
                </a:lnTo>
                <a:lnTo>
                  <a:pt x="98" y="482"/>
                </a:lnTo>
                <a:lnTo>
                  <a:pt x="95" y="483"/>
                </a:lnTo>
                <a:lnTo>
                  <a:pt x="94" y="486"/>
                </a:lnTo>
                <a:lnTo>
                  <a:pt x="93" y="492"/>
                </a:lnTo>
                <a:lnTo>
                  <a:pt x="93" y="492"/>
                </a:lnTo>
                <a:lnTo>
                  <a:pt x="94" y="495"/>
                </a:lnTo>
                <a:lnTo>
                  <a:pt x="98" y="500"/>
                </a:lnTo>
                <a:lnTo>
                  <a:pt x="103" y="506"/>
                </a:lnTo>
                <a:lnTo>
                  <a:pt x="103" y="506"/>
                </a:lnTo>
                <a:lnTo>
                  <a:pt x="98" y="546"/>
                </a:lnTo>
                <a:lnTo>
                  <a:pt x="97" y="577"/>
                </a:lnTo>
                <a:lnTo>
                  <a:pt x="97" y="589"/>
                </a:lnTo>
                <a:lnTo>
                  <a:pt x="98" y="598"/>
                </a:lnTo>
                <a:lnTo>
                  <a:pt x="98" y="598"/>
                </a:lnTo>
                <a:lnTo>
                  <a:pt x="101" y="604"/>
                </a:lnTo>
                <a:lnTo>
                  <a:pt x="107" y="611"/>
                </a:lnTo>
                <a:lnTo>
                  <a:pt x="122" y="627"/>
                </a:lnTo>
                <a:lnTo>
                  <a:pt x="141" y="646"/>
                </a:lnTo>
                <a:lnTo>
                  <a:pt x="141" y="646"/>
                </a:lnTo>
                <a:lnTo>
                  <a:pt x="151" y="716"/>
                </a:lnTo>
                <a:lnTo>
                  <a:pt x="158" y="770"/>
                </a:lnTo>
                <a:lnTo>
                  <a:pt x="160" y="791"/>
                </a:lnTo>
                <a:lnTo>
                  <a:pt x="160" y="805"/>
                </a:lnTo>
                <a:lnTo>
                  <a:pt x="160" y="805"/>
                </a:lnTo>
                <a:lnTo>
                  <a:pt x="160" y="827"/>
                </a:lnTo>
                <a:lnTo>
                  <a:pt x="160" y="856"/>
                </a:lnTo>
                <a:lnTo>
                  <a:pt x="160" y="884"/>
                </a:lnTo>
                <a:lnTo>
                  <a:pt x="160" y="901"/>
                </a:lnTo>
                <a:lnTo>
                  <a:pt x="160" y="901"/>
                </a:lnTo>
                <a:lnTo>
                  <a:pt x="159" y="920"/>
                </a:lnTo>
                <a:lnTo>
                  <a:pt x="159" y="950"/>
                </a:lnTo>
                <a:lnTo>
                  <a:pt x="160" y="997"/>
                </a:lnTo>
                <a:lnTo>
                  <a:pt x="160" y="997"/>
                </a:lnTo>
                <a:lnTo>
                  <a:pt x="160" y="1037"/>
                </a:lnTo>
                <a:lnTo>
                  <a:pt x="160" y="1069"/>
                </a:lnTo>
                <a:lnTo>
                  <a:pt x="160" y="1069"/>
                </a:lnTo>
                <a:lnTo>
                  <a:pt x="159" y="1066"/>
                </a:lnTo>
                <a:lnTo>
                  <a:pt x="158" y="1066"/>
                </a:lnTo>
                <a:lnTo>
                  <a:pt x="157" y="1066"/>
                </a:lnTo>
                <a:lnTo>
                  <a:pt x="156" y="1069"/>
                </a:lnTo>
                <a:lnTo>
                  <a:pt x="156" y="1069"/>
                </a:lnTo>
                <a:lnTo>
                  <a:pt x="154" y="1073"/>
                </a:lnTo>
                <a:lnTo>
                  <a:pt x="156" y="1074"/>
                </a:lnTo>
                <a:lnTo>
                  <a:pt x="157" y="1078"/>
                </a:lnTo>
                <a:lnTo>
                  <a:pt x="156" y="1089"/>
                </a:lnTo>
                <a:lnTo>
                  <a:pt x="156" y="1089"/>
                </a:lnTo>
                <a:lnTo>
                  <a:pt x="154" y="1102"/>
                </a:lnTo>
                <a:lnTo>
                  <a:pt x="154" y="1111"/>
                </a:lnTo>
                <a:lnTo>
                  <a:pt x="156" y="1117"/>
                </a:lnTo>
                <a:lnTo>
                  <a:pt x="156" y="1117"/>
                </a:lnTo>
                <a:lnTo>
                  <a:pt x="147" y="1125"/>
                </a:lnTo>
                <a:lnTo>
                  <a:pt x="139" y="1133"/>
                </a:lnTo>
                <a:lnTo>
                  <a:pt x="129" y="1144"/>
                </a:lnTo>
                <a:lnTo>
                  <a:pt x="121" y="1155"/>
                </a:lnTo>
                <a:lnTo>
                  <a:pt x="113" y="1166"/>
                </a:lnTo>
                <a:lnTo>
                  <a:pt x="112" y="1172"/>
                </a:lnTo>
                <a:lnTo>
                  <a:pt x="111" y="1176"/>
                </a:lnTo>
                <a:lnTo>
                  <a:pt x="111" y="1181"/>
                </a:lnTo>
                <a:lnTo>
                  <a:pt x="112" y="1185"/>
                </a:lnTo>
                <a:lnTo>
                  <a:pt x="112" y="1185"/>
                </a:lnTo>
                <a:lnTo>
                  <a:pt x="117" y="1191"/>
                </a:lnTo>
                <a:lnTo>
                  <a:pt x="123" y="1196"/>
                </a:lnTo>
                <a:lnTo>
                  <a:pt x="130" y="1199"/>
                </a:lnTo>
                <a:lnTo>
                  <a:pt x="138" y="1201"/>
                </a:lnTo>
                <a:lnTo>
                  <a:pt x="146" y="1201"/>
                </a:lnTo>
                <a:lnTo>
                  <a:pt x="154" y="1199"/>
                </a:lnTo>
                <a:lnTo>
                  <a:pt x="163" y="1198"/>
                </a:lnTo>
                <a:lnTo>
                  <a:pt x="170" y="1195"/>
                </a:lnTo>
                <a:lnTo>
                  <a:pt x="170" y="1195"/>
                </a:lnTo>
                <a:lnTo>
                  <a:pt x="177" y="1190"/>
                </a:lnTo>
                <a:lnTo>
                  <a:pt x="184" y="1185"/>
                </a:lnTo>
                <a:lnTo>
                  <a:pt x="196" y="1172"/>
                </a:lnTo>
                <a:lnTo>
                  <a:pt x="206" y="1160"/>
                </a:lnTo>
                <a:lnTo>
                  <a:pt x="213" y="1151"/>
                </a:lnTo>
                <a:lnTo>
                  <a:pt x="213" y="1151"/>
                </a:lnTo>
                <a:lnTo>
                  <a:pt x="221" y="1146"/>
                </a:lnTo>
                <a:lnTo>
                  <a:pt x="228" y="1140"/>
                </a:lnTo>
                <a:lnTo>
                  <a:pt x="235" y="1136"/>
                </a:lnTo>
                <a:lnTo>
                  <a:pt x="236" y="1134"/>
                </a:lnTo>
                <a:lnTo>
                  <a:pt x="237" y="1132"/>
                </a:lnTo>
                <a:lnTo>
                  <a:pt x="237" y="1132"/>
                </a:lnTo>
                <a:lnTo>
                  <a:pt x="237" y="1108"/>
                </a:lnTo>
                <a:lnTo>
                  <a:pt x="239" y="1095"/>
                </a:lnTo>
                <a:lnTo>
                  <a:pt x="237" y="1089"/>
                </a:lnTo>
                <a:lnTo>
                  <a:pt x="237" y="1089"/>
                </a:lnTo>
                <a:lnTo>
                  <a:pt x="236" y="1087"/>
                </a:lnTo>
                <a:lnTo>
                  <a:pt x="236" y="1085"/>
                </a:lnTo>
                <a:lnTo>
                  <a:pt x="237" y="1074"/>
                </a:lnTo>
                <a:lnTo>
                  <a:pt x="237" y="1074"/>
                </a:lnTo>
                <a:lnTo>
                  <a:pt x="237" y="1069"/>
                </a:lnTo>
                <a:lnTo>
                  <a:pt x="237" y="1068"/>
                </a:lnTo>
                <a:lnTo>
                  <a:pt x="237" y="1065"/>
                </a:lnTo>
                <a:lnTo>
                  <a:pt x="237" y="1055"/>
                </a:lnTo>
                <a:lnTo>
                  <a:pt x="237" y="1055"/>
                </a:lnTo>
                <a:lnTo>
                  <a:pt x="252" y="872"/>
                </a:lnTo>
                <a:lnTo>
                  <a:pt x="252" y="872"/>
                </a:lnTo>
                <a:lnTo>
                  <a:pt x="257" y="814"/>
                </a:lnTo>
                <a:lnTo>
                  <a:pt x="259" y="776"/>
                </a:lnTo>
                <a:lnTo>
                  <a:pt x="261" y="756"/>
                </a:lnTo>
                <a:lnTo>
                  <a:pt x="261" y="756"/>
                </a:lnTo>
                <a:lnTo>
                  <a:pt x="266" y="747"/>
                </a:lnTo>
                <a:lnTo>
                  <a:pt x="269" y="742"/>
                </a:lnTo>
                <a:lnTo>
                  <a:pt x="270" y="741"/>
                </a:lnTo>
                <a:lnTo>
                  <a:pt x="271" y="742"/>
                </a:lnTo>
                <a:lnTo>
                  <a:pt x="271" y="742"/>
                </a:lnTo>
                <a:lnTo>
                  <a:pt x="277" y="754"/>
                </a:lnTo>
                <a:lnTo>
                  <a:pt x="279" y="763"/>
                </a:lnTo>
                <a:lnTo>
                  <a:pt x="281" y="771"/>
                </a:lnTo>
                <a:lnTo>
                  <a:pt x="281" y="771"/>
                </a:lnTo>
                <a:lnTo>
                  <a:pt x="282" y="781"/>
                </a:lnTo>
                <a:lnTo>
                  <a:pt x="287" y="800"/>
                </a:lnTo>
                <a:lnTo>
                  <a:pt x="300" y="854"/>
                </a:lnTo>
                <a:lnTo>
                  <a:pt x="313" y="907"/>
                </a:lnTo>
                <a:lnTo>
                  <a:pt x="318" y="925"/>
                </a:lnTo>
                <a:lnTo>
                  <a:pt x="319" y="935"/>
                </a:lnTo>
                <a:lnTo>
                  <a:pt x="319" y="935"/>
                </a:lnTo>
                <a:lnTo>
                  <a:pt x="320" y="945"/>
                </a:lnTo>
                <a:lnTo>
                  <a:pt x="323" y="963"/>
                </a:lnTo>
                <a:lnTo>
                  <a:pt x="326" y="985"/>
                </a:lnTo>
                <a:lnTo>
                  <a:pt x="329" y="1007"/>
                </a:lnTo>
                <a:lnTo>
                  <a:pt x="329" y="1007"/>
                </a:lnTo>
                <a:lnTo>
                  <a:pt x="331" y="1049"/>
                </a:lnTo>
                <a:lnTo>
                  <a:pt x="334" y="1069"/>
                </a:lnTo>
                <a:lnTo>
                  <a:pt x="329" y="1084"/>
                </a:lnTo>
                <a:lnTo>
                  <a:pt x="329" y="1084"/>
                </a:lnTo>
                <a:lnTo>
                  <a:pt x="331" y="1101"/>
                </a:lnTo>
                <a:lnTo>
                  <a:pt x="335" y="1111"/>
                </a:lnTo>
                <a:lnTo>
                  <a:pt x="336" y="1115"/>
                </a:lnTo>
                <a:lnTo>
                  <a:pt x="338" y="1117"/>
                </a:lnTo>
                <a:lnTo>
                  <a:pt x="338" y="1117"/>
                </a:lnTo>
                <a:lnTo>
                  <a:pt x="344" y="1117"/>
                </a:lnTo>
                <a:lnTo>
                  <a:pt x="350" y="1116"/>
                </a:lnTo>
                <a:lnTo>
                  <a:pt x="357" y="1116"/>
                </a:lnTo>
                <a:lnTo>
                  <a:pt x="358" y="1116"/>
                </a:lnTo>
                <a:lnTo>
                  <a:pt x="358" y="1117"/>
                </a:lnTo>
                <a:lnTo>
                  <a:pt x="358" y="1117"/>
                </a:lnTo>
                <a:lnTo>
                  <a:pt x="357" y="1128"/>
                </a:lnTo>
                <a:lnTo>
                  <a:pt x="355" y="1149"/>
                </a:lnTo>
                <a:lnTo>
                  <a:pt x="357" y="1160"/>
                </a:lnTo>
                <a:lnTo>
                  <a:pt x="359" y="1170"/>
                </a:lnTo>
                <a:lnTo>
                  <a:pt x="363" y="1179"/>
                </a:lnTo>
                <a:lnTo>
                  <a:pt x="365" y="1182"/>
                </a:lnTo>
                <a:lnTo>
                  <a:pt x="367" y="1185"/>
                </a:lnTo>
                <a:lnTo>
                  <a:pt x="367" y="1185"/>
                </a:lnTo>
                <a:lnTo>
                  <a:pt x="375" y="1188"/>
                </a:lnTo>
                <a:lnTo>
                  <a:pt x="384" y="1191"/>
                </a:lnTo>
                <a:lnTo>
                  <a:pt x="394" y="1192"/>
                </a:lnTo>
                <a:lnTo>
                  <a:pt x="405" y="1193"/>
                </a:lnTo>
                <a:lnTo>
                  <a:pt x="414" y="1192"/>
                </a:lnTo>
                <a:lnTo>
                  <a:pt x="421" y="1190"/>
                </a:lnTo>
                <a:lnTo>
                  <a:pt x="425" y="1187"/>
                </a:lnTo>
                <a:lnTo>
                  <a:pt x="427" y="1186"/>
                </a:lnTo>
                <a:lnTo>
                  <a:pt x="429" y="1182"/>
                </a:lnTo>
                <a:lnTo>
                  <a:pt x="430" y="1180"/>
                </a:lnTo>
                <a:lnTo>
                  <a:pt x="430" y="1180"/>
                </a:lnTo>
                <a:lnTo>
                  <a:pt x="430" y="1168"/>
                </a:lnTo>
                <a:lnTo>
                  <a:pt x="430" y="1155"/>
                </a:lnTo>
                <a:lnTo>
                  <a:pt x="427" y="1143"/>
                </a:lnTo>
                <a:lnTo>
                  <a:pt x="425" y="1132"/>
                </a:lnTo>
                <a:lnTo>
                  <a:pt x="425" y="1132"/>
                </a:lnTo>
                <a:lnTo>
                  <a:pt x="421" y="1119"/>
                </a:lnTo>
                <a:lnTo>
                  <a:pt x="420" y="1113"/>
                </a:lnTo>
                <a:lnTo>
                  <a:pt x="420" y="1113"/>
                </a:lnTo>
                <a:lnTo>
                  <a:pt x="420" y="1111"/>
                </a:lnTo>
                <a:lnTo>
                  <a:pt x="421" y="1111"/>
                </a:lnTo>
                <a:lnTo>
                  <a:pt x="423" y="1111"/>
                </a:lnTo>
                <a:lnTo>
                  <a:pt x="424" y="1110"/>
                </a:lnTo>
                <a:lnTo>
                  <a:pt x="425" y="1103"/>
                </a:lnTo>
                <a:lnTo>
                  <a:pt x="425" y="1103"/>
                </a:lnTo>
                <a:lnTo>
                  <a:pt x="427" y="1079"/>
                </a:lnTo>
                <a:lnTo>
                  <a:pt x="427" y="1068"/>
                </a:lnTo>
                <a:lnTo>
                  <a:pt x="427" y="1063"/>
                </a:lnTo>
                <a:lnTo>
                  <a:pt x="425" y="1060"/>
                </a:lnTo>
                <a:lnTo>
                  <a:pt x="425" y="1060"/>
                </a:lnTo>
                <a:lnTo>
                  <a:pt x="419" y="1051"/>
                </a:lnTo>
                <a:lnTo>
                  <a:pt x="415" y="1045"/>
                </a:lnTo>
                <a:lnTo>
                  <a:pt x="415" y="1045"/>
                </a:lnTo>
                <a:lnTo>
                  <a:pt x="414" y="1043"/>
                </a:lnTo>
                <a:lnTo>
                  <a:pt x="413" y="1038"/>
                </a:lnTo>
                <a:lnTo>
                  <a:pt x="413" y="1028"/>
                </a:lnTo>
                <a:lnTo>
                  <a:pt x="413" y="1015"/>
                </a:lnTo>
                <a:lnTo>
                  <a:pt x="411" y="1002"/>
                </a:lnTo>
                <a:lnTo>
                  <a:pt x="411" y="1002"/>
                </a:lnTo>
                <a:lnTo>
                  <a:pt x="409" y="992"/>
                </a:lnTo>
                <a:lnTo>
                  <a:pt x="408" y="978"/>
                </a:lnTo>
                <a:lnTo>
                  <a:pt x="406" y="938"/>
                </a:lnTo>
                <a:lnTo>
                  <a:pt x="403" y="896"/>
                </a:lnTo>
                <a:lnTo>
                  <a:pt x="401" y="862"/>
                </a:lnTo>
                <a:lnTo>
                  <a:pt x="401" y="862"/>
                </a:lnTo>
                <a:lnTo>
                  <a:pt x="399" y="825"/>
                </a:lnTo>
                <a:lnTo>
                  <a:pt x="397" y="776"/>
                </a:lnTo>
                <a:lnTo>
                  <a:pt x="395" y="726"/>
                </a:lnTo>
                <a:lnTo>
                  <a:pt x="394" y="705"/>
                </a:lnTo>
                <a:lnTo>
                  <a:pt x="391" y="689"/>
                </a:lnTo>
                <a:lnTo>
                  <a:pt x="391" y="689"/>
                </a:lnTo>
                <a:lnTo>
                  <a:pt x="388" y="666"/>
                </a:lnTo>
                <a:lnTo>
                  <a:pt x="388" y="651"/>
                </a:lnTo>
                <a:lnTo>
                  <a:pt x="389" y="641"/>
                </a:lnTo>
                <a:lnTo>
                  <a:pt x="390" y="637"/>
                </a:lnTo>
                <a:lnTo>
                  <a:pt x="391" y="636"/>
                </a:lnTo>
                <a:lnTo>
                  <a:pt x="391" y="636"/>
                </a:lnTo>
                <a:lnTo>
                  <a:pt x="400" y="630"/>
                </a:lnTo>
                <a:lnTo>
                  <a:pt x="406" y="627"/>
                </a:lnTo>
                <a:lnTo>
                  <a:pt x="411" y="622"/>
                </a:lnTo>
                <a:lnTo>
                  <a:pt x="411" y="622"/>
                </a:lnTo>
                <a:lnTo>
                  <a:pt x="412" y="619"/>
                </a:lnTo>
                <a:lnTo>
                  <a:pt x="412" y="614"/>
                </a:lnTo>
                <a:lnTo>
                  <a:pt x="412" y="599"/>
                </a:lnTo>
                <a:lnTo>
                  <a:pt x="408" y="553"/>
                </a:lnTo>
                <a:lnTo>
                  <a:pt x="401" y="482"/>
                </a:lnTo>
                <a:lnTo>
                  <a:pt x="401" y="482"/>
                </a:lnTo>
                <a:lnTo>
                  <a:pt x="403" y="426"/>
                </a:lnTo>
                <a:lnTo>
                  <a:pt x="406" y="362"/>
                </a:lnTo>
                <a:lnTo>
                  <a:pt x="406" y="362"/>
                </a:lnTo>
                <a:lnTo>
                  <a:pt x="405" y="355"/>
                </a:lnTo>
                <a:lnTo>
                  <a:pt x="403" y="349"/>
                </a:lnTo>
                <a:lnTo>
                  <a:pt x="399" y="335"/>
                </a:lnTo>
                <a:lnTo>
                  <a:pt x="393" y="327"/>
                </a:lnTo>
                <a:lnTo>
                  <a:pt x="391" y="323"/>
                </a:lnTo>
                <a:lnTo>
                  <a:pt x="391" y="323"/>
                </a:lnTo>
                <a:lnTo>
                  <a:pt x="399" y="323"/>
                </a:lnTo>
                <a:lnTo>
                  <a:pt x="405" y="323"/>
                </a:lnTo>
                <a:lnTo>
                  <a:pt x="413" y="322"/>
                </a:lnTo>
                <a:lnTo>
                  <a:pt x="420" y="320"/>
                </a:lnTo>
                <a:lnTo>
                  <a:pt x="429" y="314"/>
                </a:lnTo>
                <a:lnTo>
                  <a:pt x="432" y="310"/>
                </a:lnTo>
                <a:lnTo>
                  <a:pt x="435" y="306"/>
                </a:lnTo>
                <a:lnTo>
                  <a:pt x="437" y="300"/>
                </a:lnTo>
                <a:lnTo>
                  <a:pt x="440" y="294"/>
                </a:lnTo>
                <a:lnTo>
                  <a:pt x="440" y="294"/>
                </a:lnTo>
                <a:lnTo>
                  <a:pt x="442" y="282"/>
                </a:lnTo>
                <a:lnTo>
                  <a:pt x="441" y="272"/>
                </a:lnTo>
                <a:lnTo>
                  <a:pt x="438" y="263"/>
                </a:lnTo>
                <a:lnTo>
                  <a:pt x="435" y="256"/>
                </a:lnTo>
                <a:lnTo>
                  <a:pt x="430" y="249"/>
                </a:lnTo>
                <a:lnTo>
                  <a:pt x="425" y="244"/>
                </a:lnTo>
                <a:lnTo>
                  <a:pt x="419" y="238"/>
                </a:lnTo>
                <a:lnTo>
                  <a:pt x="415" y="232"/>
                </a:lnTo>
                <a:lnTo>
                  <a:pt x="415" y="232"/>
                </a:lnTo>
                <a:lnTo>
                  <a:pt x="411" y="225"/>
                </a:lnTo>
                <a:lnTo>
                  <a:pt x="402" y="217"/>
                </a:lnTo>
                <a:lnTo>
                  <a:pt x="383" y="199"/>
                </a:lnTo>
                <a:lnTo>
                  <a:pt x="358" y="179"/>
                </a:lnTo>
                <a:lnTo>
                  <a:pt x="358" y="179"/>
                </a:lnTo>
                <a:lnTo>
                  <a:pt x="355" y="178"/>
                </a:lnTo>
                <a:lnTo>
                  <a:pt x="348" y="169"/>
                </a:lnTo>
                <a:lnTo>
                  <a:pt x="348" y="169"/>
                </a:lnTo>
                <a:lnTo>
                  <a:pt x="342" y="163"/>
                </a:lnTo>
                <a:lnTo>
                  <a:pt x="337" y="158"/>
                </a:lnTo>
                <a:lnTo>
                  <a:pt x="331" y="154"/>
                </a:lnTo>
                <a:lnTo>
                  <a:pt x="329" y="150"/>
                </a:lnTo>
                <a:lnTo>
                  <a:pt x="329" y="150"/>
                </a:lnTo>
                <a:lnTo>
                  <a:pt x="328" y="146"/>
                </a:lnTo>
                <a:lnTo>
                  <a:pt x="329" y="145"/>
                </a:lnTo>
                <a:lnTo>
                  <a:pt x="329" y="145"/>
                </a:lnTo>
                <a:lnTo>
                  <a:pt x="334" y="143"/>
                </a:lnTo>
                <a:lnTo>
                  <a:pt x="341" y="140"/>
                </a:lnTo>
                <a:lnTo>
                  <a:pt x="348" y="138"/>
                </a:lnTo>
                <a:lnTo>
                  <a:pt x="353" y="136"/>
                </a:lnTo>
                <a:lnTo>
                  <a:pt x="353" y="136"/>
                </a:lnTo>
                <a:lnTo>
                  <a:pt x="357" y="131"/>
                </a:lnTo>
                <a:lnTo>
                  <a:pt x="360" y="124"/>
                </a:lnTo>
                <a:lnTo>
                  <a:pt x="361" y="120"/>
                </a:lnTo>
                <a:lnTo>
                  <a:pt x="361" y="115"/>
                </a:lnTo>
                <a:lnTo>
                  <a:pt x="360" y="110"/>
                </a:lnTo>
                <a:lnTo>
                  <a:pt x="358" y="107"/>
                </a:lnTo>
                <a:lnTo>
                  <a:pt x="358" y="107"/>
                </a:lnTo>
                <a:lnTo>
                  <a:pt x="352" y="99"/>
                </a:lnTo>
                <a:lnTo>
                  <a:pt x="344" y="93"/>
                </a:lnTo>
                <a:lnTo>
                  <a:pt x="338" y="87"/>
                </a:lnTo>
                <a:lnTo>
                  <a:pt x="334" y="34"/>
                </a:lnTo>
                <a:lnTo>
                  <a:pt x="334" y="34"/>
                </a:lnTo>
                <a:lnTo>
                  <a:pt x="329" y="30"/>
                </a:lnTo>
                <a:lnTo>
                  <a:pt x="318" y="19"/>
                </a:lnTo>
                <a:lnTo>
                  <a:pt x="311" y="14"/>
                </a:lnTo>
                <a:lnTo>
                  <a:pt x="302" y="8"/>
                </a:lnTo>
                <a:lnTo>
                  <a:pt x="294" y="3"/>
                </a:lnTo>
                <a:lnTo>
                  <a:pt x="286" y="1"/>
                </a:lnTo>
                <a:lnTo>
                  <a:pt x="286" y="1"/>
                </a:lnTo>
                <a:lnTo>
                  <a:pt x="277" y="0"/>
                </a:lnTo>
                <a:lnTo>
                  <a:pt x="270" y="0"/>
                </a:lnTo>
                <a:lnTo>
                  <a:pt x="264" y="0"/>
                </a:lnTo>
                <a:lnTo>
                  <a:pt x="259" y="2"/>
                </a:lnTo>
                <a:lnTo>
                  <a:pt x="249" y="6"/>
                </a:lnTo>
                <a:lnTo>
                  <a:pt x="242" y="10"/>
                </a:lnTo>
                <a:lnTo>
                  <a:pt x="242" y="10"/>
                </a:lnTo>
                <a:lnTo>
                  <a:pt x="230" y="20"/>
                </a:lnTo>
                <a:lnTo>
                  <a:pt x="225" y="26"/>
                </a:lnTo>
                <a:lnTo>
                  <a:pt x="223" y="30"/>
                </a:lnTo>
                <a:lnTo>
                  <a:pt x="223" y="30"/>
                </a:lnTo>
                <a:lnTo>
                  <a:pt x="218" y="43"/>
                </a:lnTo>
                <a:lnTo>
                  <a:pt x="213" y="54"/>
                </a:lnTo>
                <a:lnTo>
                  <a:pt x="204" y="68"/>
                </a:lnTo>
                <a:close/>
                <a:moveTo>
                  <a:pt x="199" y="116"/>
                </a:moveTo>
                <a:lnTo>
                  <a:pt x="199" y="116"/>
                </a:lnTo>
                <a:lnTo>
                  <a:pt x="200" y="118"/>
                </a:lnTo>
                <a:lnTo>
                  <a:pt x="201" y="122"/>
                </a:lnTo>
                <a:lnTo>
                  <a:pt x="204" y="136"/>
                </a:lnTo>
                <a:lnTo>
                  <a:pt x="209" y="150"/>
                </a:lnTo>
                <a:lnTo>
                  <a:pt x="209" y="150"/>
                </a:lnTo>
                <a:lnTo>
                  <a:pt x="206" y="150"/>
                </a:lnTo>
                <a:lnTo>
                  <a:pt x="200" y="151"/>
                </a:lnTo>
                <a:lnTo>
                  <a:pt x="194" y="155"/>
                </a:lnTo>
                <a:lnTo>
                  <a:pt x="192" y="157"/>
                </a:lnTo>
                <a:lnTo>
                  <a:pt x="189" y="160"/>
                </a:lnTo>
                <a:lnTo>
                  <a:pt x="189" y="160"/>
                </a:lnTo>
                <a:lnTo>
                  <a:pt x="184" y="174"/>
                </a:lnTo>
                <a:lnTo>
                  <a:pt x="182" y="180"/>
                </a:lnTo>
                <a:lnTo>
                  <a:pt x="180" y="184"/>
                </a:lnTo>
                <a:lnTo>
                  <a:pt x="180" y="184"/>
                </a:lnTo>
                <a:lnTo>
                  <a:pt x="178" y="186"/>
                </a:lnTo>
                <a:lnTo>
                  <a:pt x="176" y="191"/>
                </a:lnTo>
                <a:lnTo>
                  <a:pt x="175" y="198"/>
                </a:lnTo>
                <a:lnTo>
                  <a:pt x="175" y="198"/>
                </a:lnTo>
                <a:lnTo>
                  <a:pt x="163" y="198"/>
                </a:lnTo>
                <a:lnTo>
                  <a:pt x="152" y="199"/>
                </a:lnTo>
                <a:lnTo>
                  <a:pt x="146" y="198"/>
                </a:lnTo>
                <a:lnTo>
                  <a:pt x="146" y="198"/>
                </a:lnTo>
                <a:lnTo>
                  <a:pt x="142" y="197"/>
                </a:lnTo>
                <a:lnTo>
                  <a:pt x="136" y="198"/>
                </a:lnTo>
                <a:lnTo>
                  <a:pt x="136" y="198"/>
                </a:lnTo>
                <a:lnTo>
                  <a:pt x="115" y="209"/>
                </a:lnTo>
                <a:lnTo>
                  <a:pt x="98" y="217"/>
                </a:lnTo>
                <a:lnTo>
                  <a:pt x="103" y="193"/>
                </a:lnTo>
                <a:lnTo>
                  <a:pt x="103" y="193"/>
                </a:lnTo>
                <a:lnTo>
                  <a:pt x="106" y="187"/>
                </a:lnTo>
                <a:lnTo>
                  <a:pt x="112" y="179"/>
                </a:lnTo>
                <a:lnTo>
                  <a:pt x="122" y="164"/>
                </a:lnTo>
                <a:lnTo>
                  <a:pt x="122" y="164"/>
                </a:lnTo>
                <a:lnTo>
                  <a:pt x="125" y="160"/>
                </a:lnTo>
                <a:lnTo>
                  <a:pt x="136" y="150"/>
                </a:lnTo>
                <a:lnTo>
                  <a:pt x="136" y="150"/>
                </a:lnTo>
                <a:lnTo>
                  <a:pt x="144" y="145"/>
                </a:lnTo>
                <a:lnTo>
                  <a:pt x="148" y="143"/>
                </a:lnTo>
                <a:lnTo>
                  <a:pt x="153" y="140"/>
                </a:lnTo>
                <a:lnTo>
                  <a:pt x="156" y="136"/>
                </a:lnTo>
                <a:lnTo>
                  <a:pt x="156" y="136"/>
                </a:lnTo>
                <a:lnTo>
                  <a:pt x="159" y="124"/>
                </a:lnTo>
                <a:lnTo>
                  <a:pt x="160" y="116"/>
                </a:lnTo>
                <a:lnTo>
                  <a:pt x="160" y="116"/>
                </a:lnTo>
                <a:lnTo>
                  <a:pt x="163" y="115"/>
                </a:lnTo>
                <a:lnTo>
                  <a:pt x="166" y="115"/>
                </a:lnTo>
                <a:lnTo>
                  <a:pt x="180" y="116"/>
                </a:lnTo>
                <a:lnTo>
                  <a:pt x="193" y="116"/>
                </a:lnTo>
                <a:lnTo>
                  <a:pt x="199" y="116"/>
                </a:lnTo>
                <a:lnTo>
                  <a:pt x="199" y="1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5DEC5D1B-37DB-405A-A217-62FEA5839CB9}"/>
              </a:ext>
            </a:extLst>
          </p:cNvPr>
          <p:cNvSpPr>
            <a:spLocks/>
          </p:cNvSpPr>
          <p:nvPr/>
        </p:nvSpPr>
        <p:spPr bwMode="auto">
          <a:xfrm>
            <a:off x="2574410" y="2818394"/>
            <a:ext cx="827028" cy="1690134"/>
          </a:xfrm>
          <a:custGeom>
            <a:avLst/>
            <a:gdLst>
              <a:gd name="T0" fmla="*/ 332 w 596"/>
              <a:gd name="T1" fmla="*/ 84 h 1218"/>
              <a:gd name="T2" fmla="*/ 268 w 596"/>
              <a:gd name="T3" fmla="*/ 138 h 1218"/>
              <a:gd name="T4" fmla="*/ 181 w 596"/>
              <a:gd name="T5" fmla="*/ 256 h 1218"/>
              <a:gd name="T6" fmla="*/ 158 w 596"/>
              <a:gd name="T7" fmla="*/ 266 h 1218"/>
              <a:gd name="T8" fmla="*/ 35 w 596"/>
              <a:gd name="T9" fmla="*/ 307 h 1218"/>
              <a:gd name="T10" fmla="*/ 0 w 596"/>
              <a:gd name="T11" fmla="*/ 450 h 1218"/>
              <a:gd name="T12" fmla="*/ 21 w 596"/>
              <a:gd name="T13" fmla="*/ 475 h 1218"/>
              <a:gd name="T14" fmla="*/ 33 w 596"/>
              <a:gd name="T15" fmla="*/ 493 h 1218"/>
              <a:gd name="T16" fmla="*/ 51 w 596"/>
              <a:gd name="T17" fmla="*/ 581 h 1218"/>
              <a:gd name="T18" fmla="*/ 139 w 596"/>
              <a:gd name="T19" fmla="*/ 672 h 1218"/>
              <a:gd name="T20" fmla="*/ 202 w 596"/>
              <a:gd name="T21" fmla="*/ 680 h 1218"/>
              <a:gd name="T22" fmla="*/ 249 w 596"/>
              <a:gd name="T23" fmla="*/ 770 h 1218"/>
              <a:gd name="T24" fmla="*/ 248 w 596"/>
              <a:gd name="T25" fmla="*/ 883 h 1218"/>
              <a:gd name="T26" fmla="*/ 263 w 596"/>
              <a:gd name="T27" fmla="*/ 1011 h 1218"/>
              <a:gd name="T28" fmla="*/ 268 w 596"/>
              <a:gd name="T29" fmla="*/ 1070 h 1218"/>
              <a:gd name="T30" fmla="*/ 284 w 596"/>
              <a:gd name="T31" fmla="*/ 1126 h 1218"/>
              <a:gd name="T32" fmla="*/ 287 w 596"/>
              <a:gd name="T33" fmla="*/ 1166 h 1218"/>
              <a:gd name="T34" fmla="*/ 302 w 596"/>
              <a:gd name="T35" fmla="*/ 1210 h 1218"/>
              <a:gd name="T36" fmla="*/ 357 w 596"/>
              <a:gd name="T37" fmla="*/ 1212 h 1218"/>
              <a:gd name="T38" fmla="*/ 358 w 596"/>
              <a:gd name="T39" fmla="*/ 1119 h 1218"/>
              <a:gd name="T40" fmla="*/ 344 w 596"/>
              <a:gd name="T41" fmla="*/ 1053 h 1218"/>
              <a:gd name="T42" fmla="*/ 345 w 596"/>
              <a:gd name="T43" fmla="*/ 914 h 1218"/>
              <a:gd name="T44" fmla="*/ 418 w 596"/>
              <a:gd name="T45" fmla="*/ 837 h 1218"/>
              <a:gd name="T46" fmla="*/ 391 w 596"/>
              <a:gd name="T47" fmla="*/ 996 h 1218"/>
              <a:gd name="T48" fmla="*/ 380 w 596"/>
              <a:gd name="T49" fmla="*/ 1059 h 1218"/>
              <a:gd name="T50" fmla="*/ 454 w 596"/>
              <a:gd name="T51" fmla="*/ 1129 h 1218"/>
              <a:gd name="T52" fmla="*/ 525 w 596"/>
              <a:gd name="T53" fmla="*/ 1130 h 1218"/>
              <a:gd name="T54" fmla="*/ 569 w 596"/>
              <a:gd name="T55" fmla="*/ 1106 h 1218"/>
              <a:gd name="T56" fmla="*/ 537 w 596"/>
              <a:gd name="T57" fmla="*/ 1078 h 1218"/>
              <a:gd name="T58" fmla="*/ 497 w 596"/>
              <a:gd name="T59" fmla="*/ 1058 h 1218"/>
              <a:gd name="T60" fmla="*/ 486 w 596"/>
              <a:gd name="T61" fmla="*/ 942 h 1218"/>
              <a:gd name="T62" fmla="*/ 530 w 596"/>
              <a:gd name="T63" fmla="*/ 816 h 1218"/>
              <a:gd name="T64" fmla="*/ 495 w 596"/>
              <a:gd name="T65" fmla="*/ 674 h 1218"/>
              <a:gd name="T66" fmla="*/ 450 w 596"/>
              <a:gd name="T67" fmla="*/ 561 h 1218"/>
              <a:gd name="T68" fmla="*/ 459 w 596"/>
              <a:gd name="T69" fmla="*/ 447 h 1218"/>
              <a:gd name="T70" fmla="*/ 551 w 596"/>
              <a:gd name="T71" fmla="*/ 429 h 1218"/>
              <a:gd name="T72" fmla="*/ 587 w 596"/>
              <a:gd name="T73" fmla="*/ 405 h 1218"/>
              <a:gd name="T74" fmla="*/ 582 w 596"/>
              <a:gd name="T75" fmla="*/ 392 h 1218"/>
              <a:gd name="T76" fmla="*/ 595 w 596"/>
              <a:gd name="T77" fmla="*/ 379 h 1218"/>
              <a:gd name="T78" fmla="*/ 596 w 596"/>
              <a:gd name="T79" fmla="*/ 317 h 1218"/>
              <a:gd name="T80" fmla="*/ 509 w 596"/>
              <a:gd name="T81" fmla="*/ 369 h 1218"/>
              <a:gd name="T82" fmla="*/ 445 w 596"/>
              <a:gd name="T83" fmla="*/ 374 h 1218"/>
              <a:gd name="T84" fmla="*/ 446 w 596"/>
              <a:gd name="T85" fmla="*/ 291 h 1218"/>
              <a:gd name="T86" fmla="*/ 439 w 596"/>
              <a:gd name="T87" fmla="*/ 256 h 1218"/>
              <a:gd name="T88" fmla="*/ 432 w 596"/>
              <a:gd name="T89" fmla="*/ 225 h 1218"/>
              <a:gd name="T90" fmla="*/ 436 w 596"/>
              <a:gd name="T91" fmla="*/ 216 h 1218"/>
              <a:gd name="T92" fmla="*/ 459 w 596"/>
              <a:gd name="T93" fmla="*/ 202 h 1218"/>
              <a:gd name="T94" fmla="*/ 487 w 596"/>
              <a:gd name="T95" fmla="*/ 192 h 1218"/>
              <a:gd name="T96" fmla="*/ 509 w 596"/>
              <a:gd name="T97" fmla="*/ 161 h 1218"/>
              <a:gd name="T98" fmla="*/ 559 w 596"/>
              <a:gd name="T99" fmla="*/ 159 h 1218"/>
              <a:gd name="T100" fmla="*/ 550 w 596"/>
              <a:gd name="T101" fmla="*/ 117 h 1218"/>
              <a:gd name="T102" fmla="*/ 559 w 596"/>
              <a:gd name="T103" fmla="*/ 54 h 1218"/>
              <a:gd name="T104" fmla="*/ 524 w 596"/>
              <a:gd name="T105" fmla="*/ 21 h 1218"/>
              <a:gd name="T106" fmla="*/ 448 w 596"/>
              <a:gd name="T107" fmla="*/ 1 h 1218"/>
              <a:gd name="T108" fmla="*/ 418 w 596"/>
              <a:gd name="T109" fmla="*/ 33 h 1218"/>
              <a:gd name="T110" fmla="*/ 381 w 596"/>
              <a:gd name="T111" fmla="*/ 38 h 1218"/>
              <a:gd name="T112" fmla="*/ 381 w 596"/>
              <a:gd name="T113" fmla="*/ 70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" h="1218">
                <a:moveTo>
                  <a:pt x="381" y="70"/>
                </a:moveTo>
                <a:lnTo>
                  <a:pt x="363" y="88"/>
                </a:lnTo>
                <a:lnTo>
                  <a:pt x="363" y="88"/>
                </a:lnTo>
                <a:lnTo>
                  <a:pt x="349" y="85"/>
                </a:lnTo>
                <a:lnTo>
                  <a:pt x="338" y="84"/>
                </a:lnTo>
                <a:lnTo>
                  <a:pt x="332" y="84"/>
                </a:lnTo>
                <a:lnTo>
                  <a:pt x="332" y="84"/>
                </a:lnTo>
                <a:lnTo>
                  <a:pt x="326" y="89"/>
                </a:lnTo>
                <a:lnTo>
                  <a:pt x="319" y="97"/>
                </a:lnTo>
                <a:lnTo>
                  <a:pt x="309" y="110"/>
                </a:lnTo>
                <a:lnTo>
                  <a:pt x="309" y="110"/>
                </a:lnTo>
                <a:lnTo>
                  <a:pt x="296" y="118"/>
                </a:lnTo>
                <a:lnTo>
                  <a:pt x="282" y="127"/>
                </a:lnTo>
                <a:lnTo>
                  <a:pt x="268" y="138"/>
                </a:lnTo>
                <a:lnTo>
                  <a:pt x="268" y="138"/>
                </a:lnTo>
                <a:lnTo>
                  <a:pt x="258" y="147"/>
                </a:lnTo>
                <a:lnTo>
                  <a:pt x="248" y="159"/>
                </a:lnTo>
                <a:lnTo>
                  <a:pt x="222" y="189"/>
                </a:lnTo>
                <a:lnTo>
                  <a:pt x="201" y="218"/>
                </a:lnTo>
                <a:lnTo>
                  <a:pt x="190" y="233"/>
                </a:lnTo>
                <a:lnTo>
                  <a:pt x="181" y="256"/>
                </a:lnTo>
                <a:lnTo>
                  <a:pt x="181" y="256"/>
                </a:lnTo>
                <a:lnTo>
                  <a:pt x="183" y="255"/>
                </a:lnTo>
                <a:lnTo>
                  <a:pt x="183" y="255"/>
                </a:lnTo>
                <a:lnTo>
                  <a:pt x="183" y="255"/>
                </a:lnTo>
                <a:lnTo>
                  <a:pt x="177" y="257"/>
                </a:lnTo>
                <a:lnTo>
                  <a:pt x="158" y="266"/>
                </a:lnTo>
                <a:lnTo>
                  <a:pt x="158" y="266"/>
                </a:lnTo>
                <a:lnTo>
                  <a:pt x="125" y="283"/>
                </a:lnTo>
                <a:lnTo>
                  <a:pt x="108" y="292"/>
                </a:lnTo>
                <a:lnTo>
                  <a:pt x="108" y="292"/>
                </a:lnTo>
                <a:lnTo>
                  <a:pt x="102" y="296"/>
                </a:lnTo>
                <a:lnTo>
                  <a:pt x="91" y="298"/>
                </a:lnTo>
                <a:lnTo>
                  <a:pt x="67" y="302"/>
                </a:lnTo>
                <a:lnTo>
                  <a:pt x="35" y="307"/>
                </a:lnTo>
                <a:lnTo>
                  <a:pt x="16" y="369"/>
                </a:lnTo>
                <a:lnTo>
                  <a:pt x="16" y="369"/>
                </a:lnTo>
                <a:lnTo>
                  <a:pt x="12" y="388"/>
                </a:lnTo>
                <a:lnTo>
                  <a:pt x="7" y="403"/>
                </a:lnTo>
                <a:lnTo>
                  <a:pt x="3" y="419"/>
                </a:lnTo>
                <a:lnTo>
                  <a:pt x="1" y="435"/>
                </a:lnTo>
                <a:lnTo>
                  <a:pt x="0" y="450"/>
                </a:lnTo>
                <a:lnTo>
                  <a:pt x="1" y="457"/>
                </a:lnTo>
                <a:lnTo>
                  <a:pt x="2" y="462"/>
                </a:lnTo>
                <a:lnTo>
                  <a:pt x="4" y="467"/>
                </a:lnTo>
                <a:lnTo>
                  <a:pt x="8" y="469"/>
                </a:lnTo>
                <a:lnTo>
                  <a:pt x="8" y="469"/>
                </a:lnTo>
                <a:lnTo>
                  <a:pt x="15" y="474"/>
                </a:lnTo>
                <a:lnTo>
                  <a:pt x="21" y="475"/>
                </a:lnTo>
                <a:lnTo>
                  <a:pt x="29" y="478"/>
                </a:lnTo>
                <a:lnTo>
                  <a:pt x="33" y="478"/>
                </a:lnTo>
                <a:lnTo>
                  <a:pt x="35" y="478"/>
                </a:lnTo>
                <a:lnTo>
                  <a:pt x="35" y="479"/>
                </a:lnTo>
                <a:lnTo>
                  <a:pt x="35" y="479"/>
                </a:lnTo>
                <a:lnTo>
                  <a:pt x="35" y="484"/>
                </a:lnTo>
                <a:lnTo>
                  <a:pt x="33" y="493"/>
                </a:lnTo>
                <a:lnTo>
                  <a:pt x="32" y="506"/>
                </a:lnTo>
                <a:lnTo>
                  <a:pt x="32" y="522"/>
                </a:lnTo>
                <a:lnTo>
                  <a:pt x="35" y="541"/>
                </a:lnTo>
                <a:lnTo>
                  <a:pt x="37" y="551"/>
                </a:lnTo>
                <a:lnTo>
                  <a:pt x="41" y="561"/>
                </a:lnTo>
                <a:lnTo>
                  <a:pt x="45" y="571"/>
                </a:lnTo>
                <a:lnTo>
                  <a:pt x="51" y="581"/>
                </a:lnTo>
                <a:lnTo>
                  <a:pt x="59" y="592"/>
                </a:lnTo>
                <a:lnTo>
                  <a:pt x="67" y="601"/>
                </a:lnTo>
                <a:lnTo>
                  <a:pt x="67" y="601"/>
                </a:lnTo>
                <a:lnTo>
                  <a:pt x="101" y="636"/>
                </a:lnTo>
                <a:lnTo>
                  <a:pt x="115" y="651"/>
                </a:lnTo>
                <a:lnTo>
                  <a:pt x="127" y="663"/>
                </a:lnTo>
                <a:lnTo>
                  <a:pt x="139" y="672"/>
                </a:lnTo>
                <a:lnTo>
                  <a:pt x="150" y="678"/>
                </a:lnTo>
                <a:lnTo>
                  <a:pt x="155" y="681"/>
                </a:lnTo>
                <a:lnTo>
                  <a:pt x="161" y="682"/>
                </a:lnTo>
                <a:lnTo>
                  <a:pt x="166" y="683"/>
                </a:lnTo>
                <a:lnTo>
                  <a:pt x="172" y="683"/>
                </a:lnTo>
                <a:lnTo>
                  <a:pt x="172" y="683"/>
                </a:lnTo>
                <a:lnTo>
                  <a:pt x="202" y="680"/>
                </a:lnTo>
                <a:lnTo>
                  <a:pt x="208" y="678"/>
                </a:lnTo>
                <a:lnTo>
                  <a:pt x="208" y="678"/>
                </a:lnTo>
                <a:lnTo>
                  <a:pt x="215" y="691"/>
                </a:lnTo>
                <a:lnTo>
                  <a:pt x="231" y="721"/>
                </a:lnTo>
                <a:lnTo>
                  <a:pt x="238" y="737"/>
                </a:lnTo>
                <a:lnTo>
                  <a:pt x="245" y="754"/>
                </a:lnTo>
                <a:lnTo>
                  <a:pt x="249" y="770"/>
                </a:lnTo>
                <a:lnTo>
                  <a:pt x="250" y="777"/>
                </a:lnTo>
                <a:lnTo>
                  <a:pt x="250" y="783"/>
                </a:lnTo>
                <a:lnTo>
                  <a:pt x="250" y="783"/>
                </a:lnTo>
                <a:lnTo>
                  <a:pt x="248" y="795"/>
                </a:lnTo>
                <a:lnTo>
                  <a:pt x="248" y="811"/>
                </a:lnTo>
                <a:lnTo>
                  <a:pt x="246" y="848"/>
                </a:lnTo>
                <a:lnTo>
                  <a:pt x="248" y="883"/>
                </a:lnTo>
                <a:lnTo>
                  <a:pt x="250" y="911"/>
                </a:lnTo>
                <a:lnTo>
                  <a:pt x="250" y="911"/>
                </a:lnTo>
                <a:lnTo>
                  <a:pt x="254" y="934"/>
                </a:lnTo>
                <a:lnTo>
                  <a:pt x="258" y="962"/>
                </a:lnTo>
                <a:lnTo>
                  <a:pt x="263" y="989"/>
                </a:lnTo>
                <a:lnTo>
                  <a:pt x="263" y="1001"/>
                </a:lnTo>
                <a:lnTo>
                  <a:pt x="263" y="1011"/>
                </a:lnTo>
                <a:lnTo>
                  <a:pt x="263" y="1011"/>
                </a:lnTo>
                <a:lnTo>
                  <a:pt x="262" y="1018"/>
                </a:lnTo>
                <a:lnTo>
                  <a:pt x="262" y="1025"/>
                </a:lnTo>
                <a:lnTo>
                  <a:pt x="264" y="1041"/>
                </a:lnTo>
                <a:lnTo>
                  <a:pt x="267" y="1055"/>
                </a:lnTo>
                <a:lnTo>
                  <a:pt x="268" y="1070"/>
                </a:lnTo>
                <a:lnTo>
                  <a:pt x="268" y="1070"/>
                </a:lnTo>
                <a:lnTo>
                  <a:pt x="268" y="1077"/>
                </a:lnTo>
                <a:lnTo>
                  <a:pt x="269" y="1085"/>
                </a:lnTo>
                <a:lnTo>
                  <a:pt x="274" y="1103"/>
                </a:lnTo>
                <a:lnTo>
                  <a:pt x="279" y="1116"/>
                </a:lnTo>
                <a:lnTo>
                  <a:pt x="281" y="1124"/>
                </a:lnTo>
                <a:lnTo>
                  <a:pt x="281" y="1124"/>
                </a:lnTo>
                <a:lnTo>
                  <a:pt x="284" y="1126"/>
                </a:lnTo>
                <a:lnTo>
                  <a:pt x="286" y="1127"/>
                </a:lnTo>
                <a:lnTo>
                  <a:pt x="288" y="1130"/>
                </a:lnTo>
                <a:lnTo>
                  <a:pt x="291" y="1133"/>
                </a:lnTo>
                <a:lnTo>
                  <a:pt x="291" y="1133"/>
                </a:lnTo>
                <a:lnTo>
                  <a:pt x="291" y="1137"/>
                </a:lnTo>
                <a:lnTo>
                  <a:pt x="290" y="1144"/>
                </a:lnTo>
                <a:lnTo>
                  <a:pt x="287" y="1166"/>
                </a:lnTo>
                <a:lnTo>
                  <a:pt x="286" y="1178"/>
                </a:lnTo>
                <a:lnTo>
                  <a:pt x="287" y="1189"/>
                </a:lnTo>
                <a:lnTo>
                  <a:pt x="290" y="1198"/>
                </a:lnTo>
                <a:lnTo>
                  <a:pt x="292" y="1202"/>
                </a:lnTo>
                <a:lnTo>
                  <a:pt x="294" y="1206"/>
                </a:lnTo>
                <a:lnTo>
                  <a:pt x="294" y="1206"/>
                </a:lnTo>
                <a:lnTo>
                  <a:pt x="302" y="1210"/>
                </a:lnTo>
                <a:lnTo>
                  <a:pt x="311" y="1214"/>
                </a:lnTo>
                <a:lnTo>
                  <a:pt x="321" y="1216"/>
                </a:lnTo>
                <a:lnTo>
                  <a:pt x="331" y="1218"/>
                </a:lnTo>
                <a:lnTo>
                  <a:pt x="340" y="1218"/>
                </a:lnTo>
                <a:lnTo>
                  <a:pt x="349" y="1216"/>
                </a:lnTo>
                <a:lnTo>
                  <a:pt x="355" y="1214"/>
                </a:lnTo>
                <a:lnTo>
                  <a:pt x="357" y="1212"/>
                </a:lnTo>
                <a:lnTo>
                  <a:pt x="358" y="1210"/>
                </a:lnTo>
                <a:lnTo>
                  <a:pt x="358" y="1210"/>
                </a:lnTo>
                <a:lnTo>
                  <a:pt x="361" y="1203"/>
                </a:lnTo>
                <a:lnTo>
                  <a:pt x="362" y="1191"/>
                </a:lnTo>
                <a:lnTo>
                  <a:pt x="361" y="1160"/>
                </a:lnTo>
                <a:lnTo>
                  <a:pt x="358" y="1119"/>
                </a:lnTo>
                <a:lnTo>
                  <a:pt x="358" y="1119"/>
                </a:lnTo>
                <a:lnTo>
                  <a:pt x="362" y="1112"/>
                </a:lnTo>
                <a:lnTo>
                  <a:pt x="364" y="1103"/>
                </a:lnTo>
                <a:lnTo>
                  <a:pt x="364" y="1100"/>
                </a:lnTo>
                <a:lnTo>
                  <a:pt x="363" y="1096"/>
                </a:lnTo>
                <a:lnTo>
                  <a:pt x="363" y="1096"/>
                </a:lnTo>
                <a:lnTo>
                  <a:pt x="351" y="1070"/>
                </a:lnTo>
                <a:lnTo>
                  <a:pt x="344" y="1053"/>
                </a:lnTo>
                <a:lnTo>
                  <a:pt x="341" y="1044"/>
                </a:lnTo>
                <a:lnTo>
                  <a:pt x="340" y="1037"/>
                </a:lnTo>
                <a:lnTo>
                  <a:pt x="340" y="1037"/>
                </a:lnTo>
                <a:lnTo>
                  <a:pt x="340" y="1013"/>
                </a:lnTo>
                <a:lnTo>
                  <a:pt x="341" y="976"/>
                </a:lnTo>
                <a:lnTo>
                  <a:pt x="345" y="914"/>
                </a:lnTo>
                <a:lnTo>
                  <a:pt x="345" y="914"/>
                </a:lnTo>
                <a:lnTo>
                  <a:pt x="349" y="896"/>
                </a:lnTo>
                <a:lnTo>
                  <a:pt x="355" y="871"/>
                </a:lnTo>
                <a:lnTo>
                  <a:pt x="361" y="845"/>
                </a:lnTo>
                <a:lnTo>
                  <a:pt x="363" y="834"/>
                </a:lnTo>
                <a:lnTo>
                  <a:pt x="363" y="824"/>
                </a:lnTo>
                <a:lnTo>
                  <a:pt x="363" y="755"/>
                </a:lnTo>
                <a:lnTo>
                  <a:pt x="418" y="837"/>
                </a:lnTo>
                <a:lnTo>
                  <a:pt x="418" y="837"/>
                </a:lnTo>
                <a:lnTo>
                  <a:pt x="414" y="865"/>
                </a:lnTo>
                <a:lnTo>
                  <a:pt x="404" y="914"/>
                </a:lnTo>
                <a:lnTo>
                  <a:pt x="404" y="914"/>
                </a:lnTo>
                <a:lnTo>
                  <a:pt x="397" y="960"/>
                </a:lnTo>
                <a:lnTo>
                  <a:pt x="391" y="996"/>
                </a:lnTo>
                <a:lnTo>
                  <a:pt x="391" y="996"/>
                </a:lnTo>
                <a:lnTo>
                  <a:pt x="388" y="1011"/>
                </a:lnTo>
                <a:lnTo>
                  <a:pt x="385" y="1023"/>
                </a:lnTo>
                <a:lnTo>
                  <a:pt x="382" y="1033"/>
                </a:lnTo>
                <a:lnTo>
                  <a:pt x="381" y="1042"/>
                </a:lnTo>
                <a:lnTo>
                  <a:pt x="381" y="1042"/>
                </a:lnTo>
                <a:lnTo>
                  <a:pt x="381" y="1050"/>
                </a:lnTo>
                <a:lnTo>
                  <a:pt x="380" y="1059"/>
                </a:lnTo>
                <a:lnTo>
                  <a:pt x="377" y="1070"/>
                </a:lnTo>
                <a:lnTo>
                  <a:pt x="377" y="1119"/>
                </a:lnTo>
                <a:lnTo>
                  <a:pt x="377" y="1119"/>
                </a:lnTo>
                <a:lnTo>
                  <a:pt x="408" y="1125"/>
                </a:lnTo>
                <a:lnTo>
                  <a:pt x="434" y="1129"/>
                </a:lnTo>
                <a:lnTo>
                  <a:pt x="445" y="1129"/>
                </a:lnTo>
                <a:lnTo>
                  <a:pt x="454" y="1129"/>
                </a:lnTo>
                <a:lnTo>
                  <a:pt x="454" y="1129"/>
                </a:lnTo>
                <a:lnTo>
                  <a:pt x="468" y="1126"/>
                </a:lnTo>
                <a:lnTo>
                  <a:pt x="480" y="1125"/>
                </a:lnTo>
                <a:lnTo>
                  <a:pt x="494" y="1125"/>
                </a:lnTo>
                <a:lnTo>
                  <a:pt x="513" y="1129"/>
                </a:lnTo>
                <a:lnTo>
                  <a:pt x="513" y="1129"/>
                </a:lnTo>
                <a:lnTo>
                  <a:pt x="525" y="1130"/>
                </a:lnTo>
                <a:lnTo>
                  <a:pt x="535" y="1129"/>
                </a:lnTo>
                <a:lnTo>
                  <a:pt x="544" y="1127"/>
                </a:lnTo>
                <a:lnTo>
                  <a:pt x="552" y="1124"/>
                </a:lnTo>
                <a:lnTo>
                  <a:pt x="558" y="1120"/>
                </a:lnTo>
                <a:lnTo>
                  <a:pt x="563" y="1115"/>
                </a:lnTo>
                <a:lnTo>
                  <a:pt x="566" y="1110"/>
                </a:lnTo>
                <a:lnTo>
                  <a:pt x="569" y="1106"/>
                </a:lnTo>
                <a:lnTo>
                  <a:pt x="569" y="1106"/>
                </a:lnTo>
                <a:lnTo>
                  <a:pt x="569" y="1103"/>
                </a:lnTo>
                <a:lnTo>
                  <a:pt x="569" y="1101"/>
                </a:lnTo>
                <a:lnTo>
                  <a:pt x="565" y="1096"/>
                </a:lnTo>
                <a:lnTo>
                  <a:pt x="560" y="1091"/>
                </a:lnTo>
                <a:lnTo>
                  <a:pt x="553" y="1086"/>
                </a:lnTo>
                <a:lnTo>
                  <a:pt x="537" y="1078"/>
                </a:lnTo>
                <a:lnTo>
                  <a:pt x="523" y="1070"/>
                </a:lnTo>
                <a:lnTo>
                  <a:pt x="523" y="1070"/>
                </a:lnTo>
                <a:lnTo>
                  <a:pt x="517" y="1066"/>
                </a:lnTo>
                <a:lnTo>
                  <a:pt x="512" y="1065"/>
                </a:lnTo>
                <a:lnTo>
                  <a:pt x="505" y="1062"/>
                </a:lnTo>
                <a:lnTo>
                  <a:pt x="501" y="1061"/>
                </a:lnTo>
                <a:lnTo>
                  <a:pt x="497" y="1058"/>
                </a:lnTo>
                <a:lnTo>
                  <a:pt x="492" y="1054"/>
                </a:lnTo>
                <a:lnTo>
                  <a:pt x="487" y="1047"/>
                </a:lnTo>
                <a:lnTo>
                  <a:pt x="487" y="1047"/>
                </a:lnTo>
                <a:lnTo>
                  <a:pt x="471" y="1024"/>
                </a:lnTo>
                <a:lnTo>
                  <a:pt x="468" y="1019"/>
                </a:lnTo>
                <a:lnTo>
                  <a:pt x="468" y="1019"/>
                </a:lnTo>
                <a:lnTo>
                  <a:pt x="486" y="942"/>
                </a:lnTo>
                <a:lnTo>
                  <a:pt x="500" y="885"/>
                </a:lnTo>
                <a:lnTo>
                  <a:pt x="505" y="866"/>
                </a:lnTo>
                <a:lnTo>
                  <a:pt x="509" y="855"/>
                </a:lnTo>
                <a:lnTo>
                  <a:pt x="509" y="855"/>
                </a:lnTo>
                <a:lnTo>
                  <a:pt x="516" y="845"/>
                </a:lnTo>
                <a:lnTo>
                  <a:pt x="524" y="830"/>
                </a:lnTo>
                <a:lnTo>
                  <a:pt x="530" y="816"/>
                </a:lnTo>
                <a:lnTo>
                  <a:pt x="531" y="810"/>
                </a:lnTo>
                <a:lnTo>
                  <a:pt x="531" y="806"/>
                </a:lnTo>
                <a:lnTo>
                  <a:pt x="531" y="806"/>
                </a:lnTo>
                <a:lnTo>
                  <a:pt x="519" y="757"/>
                </a:lnTo>
                <a:lnTo>
                  <a:pt x="500" y="688"/>
                </a:lnTo>
                <a:lnTo>
                  <a:pt x="500" y="688"/>
                </a:lnTo>
                <a:lnTo>
                  <a:pt x="495" y="674"/>
                </a:lnTo>
                <a:lnTo>
                  <a:pt x="489" y="659"/>
                </a:lnTo>
                <a:lnTo>
                  <a:pt x="476" y="629"/>
                </a:lnTo>
                <a:lnTo>
                  <a:pt x="464" y="606"/>
                </a:lnTo>
                <a:lnTo>
                  <a:pt x="459" y="597"/>
                </a:lnTo>
                <a:lnTo>
                  <a:pt x="459" y="597"/>
                </a:lnTo>
                <a:lnTo>
                  <a:pt x="450" y="561"/>
                </a:lnTo>
                <a:lnTo>
                  <a:pt x="450" y="561"/>
                </a:lnTo>
                <a:lnTo>
                  <a:pt x="448" y="547"/>
                </a:lnTo>
                <a:lnTo>
                  <a:pt x="448" y="527"/>
                </a:lnTo>
                <a:lnTo>
                  <a:pt x="448" y="508"/>
                </a:lnTo>
                <a:lnTo>
                  <a:pt x="450" y="497"/>
                </a:lnTo>
                <a:lnTo>
                  <a:pt x="450" y="497"/>
                </a:lnTo>
                <a:lnTo>
                  <a:pt x="456" y="470"/>
                </a:lnTo>
                <a:lnTo>
                  <a:pt x="459" y="447"/>
                </a:lnTo>
                <a:lnTo>
                  <a:pt x="495" y="443"/>
                </a:lnTo>
                <a:lnTo>
                  <a:pt x="505" y="433"/>
                </a:lnTo>
                <a:lnTo>
                  <a:pt x="505" y="433"/>
                </a:lnTo>
                <a:lnTo>
                  <a:pt x="525" y="431"/>
                </a:lnTo>
                <a:lnTo>
                  <a:pt x="540" y="429"/>
                </a:lnTo>
                <a:lnTo>
                  <a:pt x="551" y="429"/>
                </a:lnTo>
                <a:lnTo>
                  <a:pt x="551" y="429"/>
                </a:lnTo>
                <a:lnTo>
                  <a:pt x="553" y="428"/>
                </a:lnTo>
                <a:lnTo>
                  <a:pt x="557" y="427"/>
                </a:lnTo>
                <a:lnTo>
                  <a:pt x="564" y="423"/>
                </a:lnTo>
                <a:lnTo>
                  <a:pt x="577" y="415"/>
                </a:lnTo>
                <a:lnTo>
                  <a:pt x="577" y="415"/>
                </a:lnTo>
                <a:lnTo>
                  <a:pt x="582" y="411"/>
                </a:lnTo>
                <a:lnTo>
                  <a:pt x="587" y="405"/>
                </a:lnTo>
                <a:lnTo>
                  <a:pt x="590" y="400"/>
                </a:lnTo>
                <a:lnTo>
                  <a:pt x="592" y="397"/>
                </a:lnTo>
                <a:lnTo>
                  <a:pt x="592" y="397"/>
                </a:lnTo>
                <a:lnTo>
                  <a:pt x="586" y="394"/>
                </a:lnTo>
                <a:lnTo>
                  <a:pt x="582" y="393"/>
                </a:lnTo>
                <a:lnTo>
                  <a:pt x="582" y="393"/>
                </a:lnTo>
                <a:lnTo>
                  <a:pt x="582" y="392"/>
                </a:lnTo>
                <a:lnTo>
                  <a:pt x="582" y="392"/>
                </a:lnTo>
                <a:lnTo>
                  <a:pt x="586" y="391"/>
                </a:lnTo>
                <a:lnTo>
                  <a:pt x="592" y="387"/>
                </a:lnTo>
                <a:lnTo>
                  <a:pt x="595" y="384"/>
                </a:lnTo>
                <a:lnTo>
                  <a:pt x="596" y="381"/>
                </a:lnTo>
                <a:lnTo>
                  <a:pt x="595" y="379"/>
                </a:lnTo>
                <a:lnTo>
                  <a:pt x="595" y="379"/>
                </a:lnTo>
                <a:lnTo>
                  <a:pt x="592" y="376"/>
                </a:lnTo>
                <a:lnTo>
                  <a:pt x="588" y="374"/>
                </a:lnTo>
                <a:lnTo>
                  <a:pt x="582" y="374"/>
                </a:lnTo>
                <a:lnTo>
                  <a:pt x="582" y="374"/>
                </a:lnTo>
                <a:lnTo>
                  <a:pt x="590" y="345"/>
                </a:lnTo>
                <a:lnTo>
                  <a:pt x="595" y="325"/>
                </a:lnTo>
                <a:lnTo>
                  <a:pt x="596" y="317"/>
                </a:lnTo>
                <a:lnTo>
                  <a:pt x="595" y="315"/>
                </a:lnTo>
                <a:lnTo>
                  <a:pt x="595" y="315"/>
                </a:lnTo>
                <a:lnTo>
                  <a:pt x="572" y="315"/>
                </a:lnTo>
                <a:lnTo>
                  <a:pt x="551" y="315"/>
                </a:lnTo>
                <a:lnTo>
                  <a:pt x="541" y="366"/>
                </a:lnTo>
                <a:lnTo>
                  <a:pt x="541" y="366"/>
                </a:lnTo>
                <a:lnTo>
                  <a:pt x="509" y="369"/>
                </a:lnTo>
                <a:lnTo>
                  <a:pt x="509" y="369"/>
                </a:lnTo>
                <a:lnTo>
                  <a:pt x="495" y="374"/>
                </a:lnTo>
                <a:lnTo>
                  <a:pt x="487" y="374"/>
                </a:lnTo>
                <a:lnTo>
                  <a:pt x="487" y="374"/>
                </a:lnTo>
                <a:lnTo>
                  <a:pt x="465" y="375"/>
                </a:lnTo>
                <a:lnTo>
                  <a:pt x="452" y="375"/>
                </a:lnTo>
                <a:lnTo>
                  <a:pt x="445" y="374"/>
                </a:lnTo>
                <a:lnTo>
                  <a:pt x="445" y="374"/>
                </a:lnTo>
                <a:lnTo>
                  <a:pt x="447" y="348"/>
                </a:lnTo>
                <a:lnTo>
                  <a:pt x="450" y="320"/>
                </a:lnTo>
                <a:lnTo>
                  <a:pt x="450" y="320"/>
                </a:lnTo>
                <a:lnTo>
                  <a:pt x="450" y="313"/>
                </a:lnTo>
                <a:lnTo>
                  <a:pt x="447" y="302"/>
                </a:lnTo>
                <a:lnTo>
                  <a:pt x="446" y="291"/>
                </a:lnTo>
                <a:lnTo>
                  <a:pt x="445" y="284"/>
                </a:lnTo>
                <a:lnTo>
                  <a:pt x="445" y="284"/>
                </a:lnTo>
                <a:lnTo>
                  <a:pt x="445" y="278"/>
                </a:lnTo>
                <a:lnTo>
                  <a:pt x="444" y="272"/>
                </a:lnTo>
                <a:lnTo>
                  <a:pt x="441" y="261"/>
                </a:lnTo>
                <a:lnTo>
                  <a:pt x="441" y="261"/>
                </a:lnTo>
                <a:lnTo>
                  <a:pt x="439" y="256"/>
                </a:lnTo>
                <a:lnTo>
                  <a:pt x="434" y="250"/>
                </a:lnTo>
                <a:lnTo>
                  <a:pt x="429" y="243"/>
                </a:lnTo>
                <a:lnTo>
                  <a:pt x="428" y="240"/>
                </a:lnTo>
                <a:lnTo>
                  <a:pt x="427" y="238"/>
                </a:lnTo>
                <a:lnTo>
                  <a:pt x="427" y="238"/>
                </a:lnTo>
                <a:lnTo>
                  <a:pt x="429" y="230"/>
                </a:lnTo>
                <a:lnTo>
                  <a:pt x="432" y="225"/>
                </a:lnTo>
                <a:lnTo>
                  <a:pt x="423" y="210"/>
                </a:lnTo>
                <a:lnTo>
                  <a:pt x="423" y="210"/>
                </a:lnTo>
                <a:lnTo>
                  <a:pt x="424" y="213"/>
                </a:lnTo>
                <a:lnTo>
                  <a:pt x="428" y="215"/>
                </a:lnTo>
                <a:lnTo>
                  <a:pt x="430" y="216"/>
                </a:lnTo>
                <a:lnTo>
                  <a:pt x="434" y="216"/>
                </a:lnTo>
                <a:lnTo>
                  <a:pt x="436" y="216"/>
                </a:lnTo>
                <a:lnTo>
                  <a:pt x="441" y="215"/>
                </a:lnTo>
                <a:lnTo>
                  <a:pt x="441" y="215"/>
                </a:lnTo>
                <a:lnTo>
                  <a:pt x="448" y="212"/>
                </a:lnTo>
                <a:lnTo>
                  <a:pt x="453" y="208"/>
                </a:lnTo>
                <a:lnTo>
                  <a:pt x="457" y="204"/>
                </a:lnTo>
                <a:lnTo>
                  <a:pt x="459" y="202"/>
                </a:lnTo>
                <a:lnTo>
                  <a:pt x="459" y="202"/>
                </a:lnTo>
                <a:lnTo>
                  <a:pt x="462" y="200"/>
                </a:lnTo>
                <a:lnTo>
                  <a:pt x="466" y="198"/>
                </a:lnTo>
                <a:lnTo>
                  <a:pt x="477" y="197"/>
                </a:lnTo>
                <a:lnTo>
                  <a:pt x="477" y="197"/>
                </a:lnTo>
                <a:lnTo>
                  <a:pt x="482" y="196"/>
                </a:lnTo>
                <a:lnTo>
                  <a:pt x="485" y="195"/>
                </a:lnTo>
                <a:lnTo>
                  <a:pt x="487" y="192"/>
                </a:lnTo>
                <a:lnTo>
                  <a:pt x="487" y="192"/>
                </a:lnTo>
                <a:lnTo>
                  <a:pt x="491" y="184"/>
                </a:lnTo>
                <a:lnTo>
                  <a:pt x="492" y="179"/>
                </a:lnTo>
                <a:lnTo>
                  <a:pt x="495" y="174"/>
                </a:lnTo>
                <a:lnTo>
                  <a:pt x="495" y="174"/>
                </a:lnTo>
                <a:lnTo>
                  <a:pt x="504" y="165"/>
                </a:lnTo>
                <a:lnTo>
                  <a:pt x="509" y="161"/>
                </a:lnTo>
                <a:lnTo>
                  <a:pt x="509" y="161"/>
                </a:lnTo>
                <a:lnTo>
                  <a:pt x="517" y="162"/>
                </a:lnTo>
                <a:lnTo>
                  <a:pt x="535" y="163"/>
                </a:lnTo>
                <a:lnTo>
                  <a:pt x="545" y="163"/>
                </a:lnTo>
                <a:lnTo>
                  <a:pt x="552" y="162"/>
                </a:lnTo>
                <a:lnTo>
                  <a:pt x="558" y="160"/>
                </a:lnTo>
                <a:lnTo>
                  <a:pt x="559" y="159"/>
                </a:lnTo>
                <a:lnTo>
                  <a:pt x="559" y="156"/>
                </a:lnTo>
                <a:lnTo>
                  <a:pt x="559" y="156"/>
                </a:lnTo>
                <a:lnTo>
                  <a:pt x="557" y="147"/>
                </a:lnTo>
                <a:lnTo>
                  <a:pt x="554" y="138"/>
                </a:lnTo>
                <a:lnTo>
                  <a:pt x="551" y="129"/>
                </a:lnTo>
                <a:lnTo>
                  <a:pt x="551" y="129"/>
                </a:lnTo>
                <a:lnTo>
                  <a:pt x="550" y="117"/>
                </a:lnTo>
                <a:lnTo>
                  <a:pt x="550" y="106"/>
                </a:lnTo>
                <a:lnTo>
                  <a:pt x="551" y="97"/>
                </a:lnTo>
                <a:lnTo>
                  <a:pt x="551" y="97"/>
                </a:lnTo>
                <a:lnTo>
                  <a:pt x="553" y="86"/>
                </a:lnTo>
                <a:lnTo>
                  <a:pt x="558" y="71"/>
                </a:lnTo>
                <a:lnTo>
                  <a:pt x="559" y="62"/>
                </a:lnTo>
                <a:lnTo>
                  <a:pt x="559" y="54"/>
                </a:lnTo>
                <a:lnTo>
                  <a:pt x="558" y="48"/>
                </a:lnTo>
                <a:lnTo>
                  <a:pt x="557" y="44"/>
                </a:lnTo>
                <a:lnTo>
                  <a:pt x="554" y="43"/>
                </a:lnTo>
                <a:lnTo>
                  <a:pt x="554" y="43"/>
                </a:lnTo>
                <a:lnTo>
                  <a:pt x="547" y="36"/>
                </a:lnTo>
                <a:lnTo>
                  <a:pt x="537" y="29"/>
                </a:lnTo>
                <a:lnTo>
                  <a:pt x="524" y="21"/>
                </a:lnTo>
                <a:lnTo>
                  <a:pt x="505" y="11"/>
                </a:lnTo>
                <a:lnTo>
                  <a:pt x="505" y="11"/>
                </a:lnTo>
                <a:lnTo>
                  <a:pt x="493" y="6"/>
                </a:lnTo>
                <a:lnTo>
                  <a:pt x="482" y="2"/>
                </a:lnTo>
                <a:lnTo>
                  <a:pt x="471" y="1"/>
                </a:lnTo>
                <a:lnTo>
                  <a:pt x="463" y="0"/>
                </a:lnTo>
                <a:lnTo>
                  <a:pt x="448" y="1"/>
                </a:lnTo>
                <a:lnTo>
                  <a:pt x="441" y="2"/>
                </a:lnTo>
                <a:lnTo>
                  <a:pt x="441" y="2"/>
                </a:lnTo>
                <a:lnTo>
                  <a:pt x="439" y="3"/>
                </a:lnTo>
                <a:lnTo>
                  <a:pt x="435" y="7"/>
                </a:lnTo>
                <a:lnTo>
                  <a:pt x="428" y="18"/>
                </a:lnTo>
                <a:lnTo>
                  <a:pt x="418" y="33"/>
                </a:lnTo>
                <a:lnTo>
                  <a:pt x="418" y="33"/>
                </a:lnTo>
                <a:lnTo>
                  <a:pt x="414" y="32"/>
                </a:lnTo>
                <a:lnTo>
                  <a:pt x="404" y="31"/>
                </a:lnTo>
                <a:lnTo>
                  <a:pt x="398" y="32"/>
                </a:lnTo>
                <a:lnTo>
                  <a:pt x="392" y="32"/>
                </a:lnTo>
                <a:lnTo>
                  <a:pt x="387" y="35"/>
                </a:lnTo>
                <a:lnTo>
                  <a:pt x="381" y="38"/>
                </a:lnTo>
                <a:lnTo>
                  <a:pt x="381" y="38"/>
                </a:lnTo>
                <a:lnTo>
                  <a:pt x="377" y="43"/>
                </a:lnTo>
                <a:lnTo>
                  <a:pt x="376" y="48"/>
                </a:lnTo>
                <a:lnTo>
                  <a:pt x="376" y="53"/>
                </a:lnTo>
                <a:lnTo>
                  <a:pt x="377" y="59"/>
                </a:lnTo>
                <a:lnTo>
                  <a:pt x="380" y="67"/>
                </a:lnTo>
                <a:lnTo>
                  <a:pt x="381" y="70"/>
                </a:lnTo>
                <a:lnTo>
                  <a:pt x="381" y="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87E10799-7703-43C3-AC81-433E3A153046}"/>
              </a:ext>
            </a:extLst>
          </p:cNvPr>
          <p:cNvSpPr>
            <a:spLocks noEditPoints="1"/>
          </p:cNvSpPr>
          <p:nvPr/>
        </p:nvSpPr>
        <p:spPr bwMode="auto">
          <a:xfrm>
            <a:off x="4480992" y="2682183"/>
            <a:ext cx="721568" cy="1802533"/>
          </a:xfrm>
          <a:custGeom>
            <a:avLst/>
            <a:gdLst>
              <a:gd name="T0" fmla="*/ 221 w 520"/>
              <a:gd name="T1" fmla="*/ 116 h 1299"/>
              <a:gd name="T2" fmla="*/ 215 w 520"/>
              <a:gd name="T3" fmla="*/ 178 h 1299"/>
              <a:gd name="T4" fmla="*/ 165 w 520"/>
              <a:gd name="T5" fmla="*/ 187 h 1299"/>
              <a:gd name="T6" fmla="*/ 156 w 520"/>
              <a:gd name="T7" fmla="*/ 156 h 1299"/>
              <a:gd name="T8" fmla="*/ 120 w 520"/>
              <a:gd name="T9" fmla="*/ 139 h 1299"/>
              <a:gd name="T10" fmla="*/ 92 w 520"/>
              <a:gd name="T11" fmla="*/ 142 h 1299"/>
              <a:gd name="T12" fmla="*/ 81 w 520"/>
              <a:gd name="T13" fmla="*/ 137 h 1299"/>
              <a:gd name="T14" fmla="*/ 69 w 520"/>
              <a:gd name="T15" fmla="*/ 131 h 1299"/>
              <a:gd name="T16" fmla="*/ 61 w 520"/>
              <a:gd name="T17" fmla="*/ 152 h 1299"/>
              <a:gd name="T18" fmla="*/ 38 w 520"/>
              <a:gd name="T19" fmla="*/ 193 h 1299"/>
              <a:gd name="T20" fmla="*/ 5 w 520"/>
              <a:gd name="T21" fmla="*/ 222 h 1299"/>
              <a:gd name="T22" fmla="*/ 2 w 520"/>
              <a:gd name="T23" fmla="*/ 318 h 1299"/>
              <a:gd name="T24" fmla="*/ 53 w 520"/>
              <a:gd name="T25" fmla="*/ 357 h 1299"/>
              <a:gd name="T26" fmla="*/ 163 w 520"/>
              <a:gd name="T27" fmla="*/ 477 h 1299"/>
              <a:gd name="T28" fmla="*/ 150 w 520"/>
              <a:gd name="T29" fmla="*/ 555 h 1299"/>
              <a:gd name="T30" fmla="*/ 200 w 520"/>
              <a:gd name="T31" fmla="*/ 943 h 1299"/>
              <a:gd name="T32" fmla="*/ 204 w 520"/>
              <a:gd name="T33" fmla="*/ 1072 h 1299"/>
              <a:gd name="T34" fmla="*/ 197 w 520"/>
              <a:gd name="T35" fmla="*/ 1178 h 1299"/>
              <a:gd name="T36" fmla="*/ 169 w 520"/>
              <a:gd name="T37" fmla="*/ 1225 h 1299"/>
              <a:gd name="T38" fmla="*/ 130 w 520"/>
              <a:gd name="T39" fmla="*/ 1238 h 1299"/>
              <a:gd name="T40" fmla="*/ 144 w 520"/>
              <a:gd name="T41" fmla="*/ 1271 h 1299"/>
              <a:gd name="T42" fmla="*/ 170 w 520"/>
              <a:gd name="T43" fmla="*/ 1285 h 1299"/>
              <a:gd name="T44" fmla="*/ 217 w 520"/>
              <a:gd name="T45" fmla="*/ 1288 h 1299"/>
              <a:gd name="T46" fmla="*/ 283 w 520"/>
              <a:gd name="T47" fmla="*/ 1297 h 1299"/>
              <a:gd name="T48" fmla="*/ 298 w 520"/>
              <a:gd name="T49" fmla="*/ 1267 h 1299"/>
              <a:gd name="T50" fmla="*/ 301 w 520"/>
              <a:gd name="T51" fmla="*/ 1216 h 1299"/>
              <a:gd name="T52" fmla="*/ 325 w 520"/>
              <a:gd name="T53" fmla="*/ 942 h 1299"/>
              <a:gd name="T54" fmla="*/ 342 w 520"/>
              <a:gd name="T55" fmla="*/ 1014 h 1299"/>
              <a:gd name="T56" fmla="*/ 338 w 520"/>
              <a:gd name="T57" fmla="*/ 1134 h 1299"/>
              <a:gd name="T58" fmla="*/ 332 w 520"/>
              <a:gd name="T59" fmla="*/ 1163 h 1299"/>
              <a:gd name="T60" fmla="*/ 329 w 520"/>
              <a:gd name="T61" fmla="*/ 1204 h 1299"/>
              <a:gd name="T62" fmla="*/ 348 w 520"/>
              <a:gd name="T63" fmla="*/ 1225 h 1299"/>
              <a:gd name="T64" fmla="*/ 376 w 520"/>
              <a:gd name="T65" fmla="*/ 1246 h 1299"/>
              <a:gd name="T66" fmla="*/ 422 w 520"/>
              <a:gd name="T67" fmla="*/ 1246 h 1299"/>
              <a:gd name="T68" fmla="*/ 436 w 520"/>
              <a:gd name="T69" fmla="*/ 1222 h 1299"/>
              <a:gd name="T70" fmla="*/ 435 w 520"/>
              <a:gd name="T71" fmla="*/ 1170 h 1299"/>
              <a:gd name="T72" fmla="*/ 435 w 520"/>
              <a:gd name="T73" fmla="*/ 1148 h 1299"/>
              <a:gd name="T74" fmla="*/ 430 w 520"/>
              <a:gd name="T75" fmla="*/ 1125 h 1299"/>
              <a:gd name="T76" fmla="*/ 426 w 520"/>
              <a:gd name="T77" fmla="*/ 941 h 1299"/>
              <a:gd name="T78" fmla="*/ 411 w 520"/>
              <a:gd name="T79" fmla="*/ 888 h 1299"/>
              <a:gd name="T80" fmla="*/ 408 w 520"/>
              <a:gd name="T81" fmla="*/ 711 h 1299"/>
              <a:gd name="T82" fmla="*/ 456 w 520"/>
              <a:gd name="T83" fmla="*/ 634 h 1299"/>
              <a:gd name="T84" fmla="*/ 505 w 520"/>
              <a:gd name="T85" fmla="*/ 545 h 1299"/>
              <a:gd name="T86" fmla="*/ 520 w 520"/>
              <a:gd name="T87" fmla="*/ 427 h 1299"/>
              <a:gd name="T88" fmla="*/ 502 w 520"/>
              <a:gd name="T89" fmla="*/ 347 h 1299"/>
              <a:gd name="T90" fmla="*/ 435 w 520"/>
              <a:gd name="T91" fmla="*/ 297 h 1299"/>
              <a:gd name="T92" fmla="*/ 414 w 520"/>
              <a:gd name="T93" fmla="*/ 241 h 1299"/>
              <a:gd name="T94" fmla="*/ 389 w 520"/>
              <a:gd name="T95" fmla="*/ 211 h 1299"/>
              <a:gd name="T96" fmla="*/ 376 w 520"/>
              <a:gd name="T97" fmla="*/ 169 h 1299"/>
              <a:gd name="T98" fmla="*/ 391 w 520"/>
              <a:gd name="T99" fmla="*/ 155 h 1299"/>
              <a:gd name="T100" fmla="*/ 383 w 520"/>
              <a:gd name="T101" fmla="*/ 133 h 1299"/>
              <a:gd name="T102" fmla="*/ 378 w 520"/>
              <a:gd name="T103" fmla="*/ 75 h 1299"/>
              <a:gd name="T104" fmla="*/ 334 w 520"/>
              <a:gd name="T105" fmla="*/ 13 h 1299"/>
              <a:gd name="T106" fmla="*/ 284 w 520"/>
              <a:gd name="T107" fmla="*/ 1 h 1299"/>
              <a:gd name="T108" fmla="*/ 235 w 520"/>
              <a:gd name="T109" fmla="*/ 52 h 1299"/>
              <a:gd name="T110" fmla="*/ 197 w 520"/>
              <a:gd name="T111" fmla="*/ 62 h 1299"/>
              <a:gd name="T112" fmla="*/ 117 w 520"/>
              <a:gd name="T113" fmla="*/ 196 h 1299"/>
              <a:gd name="T114" fmla="*/ 130 w 520"/>
              <a:gd name="T115" fmla="*/ 223 h 1299"/>
              <a:gd name="T116" fmla="*/ 162 w 520"/>
              <a:gd name="T117" fmla="*/ 237 h 1299"/>
              <a:gd name="T118" fmla="*/ 138 w 520"/>
              <a:gd name="T119" fmla="*/ 259 h 1299"/>
              <a:gd name="T120" fmla="*/ 101 w 520"/>
              <a:gd name="T121" fmla="*/ 267 h 1299"/>
              <a:gd name="T122" fmla="*/ 76 w 520"/>
              <a:gd name="T123" fmla="*/ 263 h 1299"/>
              <a:gd name="T124" fmla="*/ 93 w 520"/>
              <a:gd name="T125" fmla="*/ 211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0" h="1299">
                <a:moveTo>
                  <a:pt x="228" y="90"/>
                </a:moveTo>
                <a:lnTo>
                  <a:pt x="228" y="90"/>
                </a:lnTo>
                <a:lnTo>
                  <a:pt x="227" y="95"/>
                </a:lnTo>
                <a:lnTo>
                  <a:pt x="224" y="101"/>
                </a:lnTo>
                <a:lnTo>
                  <a:pt x="224" y="101"/>
                </a:lnTo>
                <a:lnTo>
                  <a:pt x="222" y="109"/>
                </a:lnTo>
                <a:lnTo>
                  <a:pt x="221" y="116"/>
                </a:lnTo>
                <a:lnTo>
                  <a:pt x="219" y="123"/>
                </a:lnTo>
                <a:lnTo>
                  <a:pt x="219" y="123"/>
                </a:lnTo>
                <a:lnTo>
                  <a:pt x="221" y="151"/>
                </a:lnTo>
                <a:lnTo>
                  <a:pt x="222" y="170"/>
                </a:lnTo>
                <a:lnTo>
                  <a:pt x="222" y="170"/>
                </a:lnTo>
                <a:lnTo>
                  <a:pt x="219" y="173"/>
                </a:lnTo>
                <a:lnTo>
                  <a:pt x="215" y="178"/>
                </a:lnTo>
                <a:lnTo>
                  <a:pt x="215" y="178"/>
                </a:lnTo>
                <a:lnTo>
                  <a:pt x="199" y="198"/>
                </a:lnTo>
                <a:lnTo>
                  <a:pt x="183" y="216"/>
                </a:lnTo>
                <a:lnTo>
                  <a:pt x="165" y="203"/>
                </a:lnTo>
                <a:lnTo>
                  <a:pt x="165" y="203"/>
                </a:lnTo>
                <a:lnTo>
                  <a:pt x="165" y="194"/>
                </a:lnTo>
                <a:lnTo>
                  <a:pt x="165" y="187"/>
                </a:lnTo>
                <a:lnTo>
                  <a:pt x="165" y="182"/>
                </a:lnTo>
                <a:lnTo>
                  <a:pt x="165" y="182"/>
                </a:lnTo>
                <a:lnTo>
                  <a:pt x="165" y="178"/>
                </a:lnTo>
                <a:lnTo>
                  <a:pt x="163" y="170"/>
                </a:lnTo>
                <a:lnTo>
                  <a:pt x="158" y="160"/>
                </a:lnTo>
                <a:lnTo>
                  <a:pt x="158" y="160"/>
                </a:lnTo>
                <a:lnTo>
                  <a:pt x="156" y="156"/>
                </a:lnTo>
                <a:lnTo>
                  <a:pt x="151" y="150"/>
                </a:lnTo>
                <a:lnTo>
                  <a:pt x="147" y="145"/>
                </a:lnTo>
                <a:lnTo>
                  <a:pt x="142" y="143"/>
                </a:lnTo>
                <a:lnTo>
                  <a:pt x="136" y="140"/>
                </a:lnTo>
                <a:lnTo>
                  <a:pt x="130" y="139"/>
                </a:lnTo>
                <a:lnTo>
                  <a:pt x="130" y="139"/>
                </a:lnTo>
                <a:lnTo>
                  <a:pt x="120" y="139"/>
                </a:lnTo>
                <a:lnTo>
                  <a:pt x="116" y="140"/>
                </a:lnTo>
                <a:lnTo>
                  <a:pt x="115" y="142"/>
                </a:lnTo>
                <a:lnTo>
                  <a:pt x="115" y="142"/>
                </a:lnTo>
                <a:lnTo>
                  <a:pt x="112" y="146"/>
                </a:lnTo>
                <a:lnTo>
                  <a:pt x="97" y="146"/>
                </a:lnTo>
                <a:lnTo>
                  <a:pt x="92" y="142"/>
                </a:lnTo>
                <a:lnTo>
                  <a:pt x="92" y="142"/>
                </a:lnTo>
                <a:lnTo>
                  <a:pt x="91" y="138"/>
                </a:lnTo>
                <a:lnTo>
                  <a:pt x="88" y="135"/>
                </a:lnTo>
                <a:lnTo>
                  <a:pt x="86" y="134"/>
                </a:lnTo>
                <a:lnTo>
                  <a:pt x="86" y="134"/>
                </a:lnTo>
                <a:lnTo>
                  <a:pt x="83" y="134"/>
                </a:lnTo>
                <a:lnTo>
                  <a:pt x="82" y="134"/>
                </a:lnTo>
                <a:lnTo>
                  <a:pt x="81" y="137"/>
                </a:lnTo>
                <a:lnTo>
                  <a:pt x="81" y="137"/>
                </a:lnTo>
                <a:lnTo>
                  <a:pt x="77" y="133"/>
                </a:lnTo>
                <a:lnTo>
                  <a:pt x="74" y="131"/>
                </a:lnTo>
                <a:lnTo>
                  <a:pt x="71" y="128"/>
                </a:lnTo>
                <a:lnTo>
                  <a:pt x="71" y="128"/>
                </a:lnTo>
                <a:lnTo>
                  <a:pt x="70" y="129"/>
                </a:lnTo>
                <a:lnTo>
                  <a:pt x="69" y="131"/>
                </a:lnTo>
                <a:lnTo>
                  <a:pt x="68" y="135"/>
                </a:lnTo>
                <a:lnTo>
                  <a:pt x="68" y="144"/>
                </a:lnTo>
                <a:lnTo>
                  <a:pt x="68" y="144"/>
                </a:lnTo>
                <a:lnTo>
                  <a:pt x="67" y="146"/>
                </a:lnTo>
                <a:lnTo>
                  <a:pt x="64" y="149"/>
                </a:lnTo>
                <a:lnTo>
                  <a:pt x="61" y="152"/>
                </a:lnTo>
                <a:lnTo>
                  <a:pt x="61" y="152"/>
                </a:lnTo>
                <a:lnTo>
                  <a:pt x="52" y="157"/>
                </a:lnTo>
                <a:lnTo>
                  <a:pt x="40" y="164"/>
                </a:lnTo>
                <a:lnTo>
                  <a:pt x="40" y="164"/>
                </a:lnTo>
                <a:lnTo>
                  <a:pt x="38" y="167"/>
                </a:lnTo>
                <a:lnTo>
                  <a:pt x="38" y="170"/>
                </a:lnTo>
                <a:lnTo>
                  <a:pt x="36" y="180"/>
                </a:lnTo>
                <a:lnTo>
                  <a:pt x="38" y="193"/>
                </a:lnTo>
                <a:lnTo>
                  <a:pt x="38" y="193"/>
                </a:lnTo>
                <a:lnTo>
                  <a:pt x="23" y="200"/>
                </a:lnTo>
                <a:lnTo>
                  <a:pt x="12" y="206"/>
                </a:lnTo>
                <a:lnTo>
                  <a:pt x="6" y="211"/>
                </a:lnTo>
                <a:lnTo>
                  <a:pt x="6" y="211"/>
                </a:lnTo>
                <a:lnTo>
                  <a:pt x="5" y="215"/>
                </a:lnTo>
                <a:lnTo>
                  <a:pt x="5" y="222"/>
                </a:lnTo>
                <a:lnTo>
                  <a:pt x="6" y="237"/>
                </a:lnTo>
                <a:lnTo>
                  <a:pt x="6" y="237"/>
                </a:lnTo>
                <a:lnTo>
                  <a:pt x="5" y="252"/>
                </a:lnTo>
                <a:lnTo>
                  <a:pt x="3" y="279"/>
                </a:lnTo>
                <a:lnTo>
                  <a:pt x="0" y="304"/>
                </a:lnTo>
                <a:lnTo>
                  <a:pt x="0" y="314"/>
                </a:lnTo>
                <a:lnTo>
                  <a:pt x="2" y="318"/>
                </a:lnTo>
                <a:lnTo>
                  <a:pt x="2" y="318"/>
                </a:lnTo>
                <a:lnTo>
                  <a:pt x="8" y="327"/>
                </a:lnTo>
                <a:lnTo>
                  <a:pt x="17" y="338"/>
                </a:lnTo>
                <a:lnTo>
                  <a:pt x="24" y="344"/>
                </a:lnTo>
                <a:lnTo>
                  <a:pt x="33" y="350"/>
                </a:lnTo>
                <a:lnTo>
                  <a:pt x="43" y="353"/>
                </a:lnTo>
                <a:lnTo>
                  <a:pt x="53" y="357"/>
                </a:lnTo>
                <a:lnTo>
                  <a:pt x="53" y="357"/>
                </a:lnTo>
                <a:lnTo>
                  <a:pt x="120" y="371"/>
                </a:lnTo>
                <a:lnTo>
                  <a:pt x="163" y="380"/>
                </a:lnTo>
                <a:lnTo>
                  <a:pt x="163" y="418"/>
                </a:lnTo>
                <a:lnTo>
                  <a:pt x="163" y="418"/>
                </a:lnTo>
                <a:lnTo>
                  <a:pt x="164" y="446"/>
                </a:lnTo>
                <a:lnTo>
                  <a:pt x="163" y="477"/>
                </a:lnTo>
                <a:lnTo>
                  <a:pt x="163" y="477"/>
                </a:lnTo>
                <a:lnTo>
                  <a:pt x="162" y="488"/>
                </a:lnTo>
                <a:lnTo>
                  <a:pt x="158" y="504"/>
                </a:lnTo>
                <a:lnTo>
                  <a:pt x="151" y="529"/>
                </a:lnTo>
                <a:lnTo>
                  <a:pt x="151" y="529"/>
                </a:lnTo>
                <a:lnTo>
                  <a:pt x="150" y="539"/>
                </a:lnTo>
                <a:lnTo>
                  <a:pt x="150" y="555"/>
                </a:lnTo>
                <a:lnTo>
                  <a:pt x="151" y="604"/>
                </a:lnTo>
                <a:lnTo>
                  <a:pt x="153" y="670"/>
                </a:lnTo>
                <a:lnTo>
                  <a:pt x="165" y="676"/>
                </a:lnTo>
                <a:lnTo>
                  <a:pt x="181" y="770"/>
                </a:lnTo>
                <a:lnTo>
                  <a:pt x="197" y="930"/>
                </a:lnTo>
                <a:lnTo>
                  <a:pt x="197" y="930"/>
                </a:lnTo>
                <a:lnTo>
                  <a:pt x="200" y="943"/>
                </a:lnTo>
                <a:lnTo>
                  <a:pt x="204" y="954"/>
                </a:lnTo>
                <a:lnTo>
                  <a:pt x="204" y="962"/>
                </a:lnTo>
                <a:lnTo>
                  <a:pt x="204" y="962"/>
                </a:lnTo>
                <a:lnTo>
                  <a:pt x="204" y="1007"/>
                </a:lnTo>
                <a:lnTo>
                  <a:pt x="204" y="1062"/>
                </a:lnTo>
                <a:lnTo>
                  <a:pt x="204" y="1062"/>
                </a:lnTo>
                <a:lnTo>
                  <a:pt x="204" y="1072"/>
                </a:lnTo>
                <a:lnTo>
                  <a:pt x="201" y="1084"/>
                </a:lnTo>
                <a:lnTo>
                  <a:pt x="197" y="1110"/>
                </a:lnTo>
                <a:lnTo>
                  <a:pt x="189" y="1148"/>
                </a:lnTo>
                <a:lnTo>
                  <a:pt x="189" y="1148"/>
                </a:lnTo>
                <a:lnTo>
                  <a:pt x="189" y="1155"/>
                </a:lnTo>
                <a:lnTo>
                  <a:pt x="193" y="1164"/>
                </a:lnTo>
                <a:lnTo>
                  <a:pt x="197" y="1178"/>
                </a:lnTo>
                <a:lnTo>
                  <a:pt x="197" y="1202"/>
                </a:lnTo>
                <a:lnTo>
                  <a:pt x="197" y="1202"/>
                </a:lnTo>
                <a:lnTo>
                  <a:pt x="194" y="1204"/>
                </a:lnTo>
                <a:lnTo>
                  <a:pt x="189" y="1209"/>
                </a:lnTo>
                <a:lnTo>
                  <a:pt x="174" y="1222"/>
                </a:lnTo>
                <a:lnTo>
                  <a:pt x="174" y="1222"/>
                </a:lnTo>
                <a:lnTo>
                  <a:pt x="169" y="1225"/>
                </a:lnTo>
                <a:lnTo>
                  <a:pt x="165" y="1226"/>
                </a:lnTo>
                <a:lnTo>
                  <a:pt x="156" y="1227"/>
                </a:lnTo>
                <a:lnTo>
                  <a:pt x="146" y="1229"/>
                </a:lnTo>
                <a:lnTo>
                  <a:pt x="140" y="1232"/>
                </a:lnTo>
                <a:lnTo>
                  <a:pt x="135" y="1234"/>
                </a:lnTo>
                <a:lnTo>
                  <a:pt x="135" y="1234"/>
                </a:lnTo>
                <a:lnTo>
                  <a:pt x="130" y="1238"/>
                </a:lnTo>
                <a:lnTo>
                  <a:pt x="128" y="1240"/>
                </a:lnTo>
                <a:lnTo>
                  <a:pt x="128" y="1244"/>
                </a:lnTo>
                <a:lnTo>
                  <a:pt x="129" y="1246"/>
                </a:lnTo>
                <a:lnTo>
                  <a:pt x="134" y="1253"/>
                </a:lnTo>
                <a:lnTo>
                  <a:pt x="140" y="1265"/>
                </a:lnTo>
                <a:lnTo>
                  <a:pt x="140" y="1265"/>
                </a:lnTo>
                <a:lnTo>
                  <a:pt x="144" y="1271"/>
                </a:lnTo>
                <a:lnTo>
                  <a:pt x="146" y="1275"/>
                </a:lnTo>
                <a:lnTo>
                  <a:pt x="148" y="1277"/>
                </a:lnTo>
                <a:lnTo>
                  <a:pt x="151" y="1279"/>
                </a:lnTo>
                <a:lnTo>
                  <a:pt x="158" y="1281"/>
                </a:lnTo>
                <a:lnTo>
                  <a:pt x="165" y="1283"/>
                </a:lnTo>
                <a:lnTo>
                  <a:pt x="165" y="1283"/>
                </a:lnTo>
                <a:lnTo>
                  <a:pt x="170" y="1285"/>
                </a:lnTo>
                <a:lnTo>
                  <a:pt x="175" y="1286"/>
                </a:lnTo>
                <a:lnTo>
                  <a:pt x="184" y="1286"/>
                </a:lnTo>
                <a:lnTo>
                  <a:pt x="193" y="1286"/>
                </a:lnTo>
                <a:lnTo>
                  <a:pt x="201" y="1286"/>
                </a:lnTo>
                <a:lnTo>
                  <a:pt x="201" y="1286"/>
                </a:lnTo>
                <a:lnTo>
                  <a:pt x="210" y="1287"/>
                </a:lnTo>
                <a:lnTo>
                  <a:pt x="217" y="1288"/>
                </a:lnTo>
                <a:lnTo>
                  <a:pt x="217" y="1288"/>
                </a:lnTo>
                <a:lnTo>
                  <a:pt x="239" y="1293"/>
                </a:lnTo>
                <a:lnTo>
                  <a:pt x="269" y="1299"/>
                </a:lnTo>
                <a:lnTo>
                  <a:pt x="269" y="1299"/>
                </a:lnTo>
                <a:lnTo>
                  <a:pt x="275" y="1299"/>
                </a:lnTo>
                <a:lnTo>
                  <a:pt x="280" y="1298"/>
                </a:lnTo>
                <a:lnTo>
                  <a:pt x="283" y="1297"/>
                </a:lnTo>
                <a:lnTo>
                  <a:pt x="287" y="1294"/>
                </a:lnTo>
                <a:lnTo>
                  <a:pt x="290" y="1288"/>
                </a:lnTo>
                <a:lnTo>
                  <a:pt x="294" y="1283"/>
                </a:lnTo>
                <a:lnTo>
                  <a:pt x="294" y="1283"/>
                </a:lnTo>
                <a:lnTo>
                  <a:pt x="296" y="1280"/>
                </a:lnTo>
                <a:lnTo>
                  <a:pt x="298" y="1276"/>
                </a:lnTo>
                <a:lnTo>
                  <a:pt x="298" y="1267"/>
                </a:lnTo>
                <a:lnTo>
                  <a:pt x="296" y="1255"/>
                </a:lnTo>
                <a:lnTo>
                  <a:pt x="296" y="1243"/>
                </a:lnTo>
                <a:lnTo>
                  <a:pt x="296" y="1243"/>
                </a:lnTo>
                <a:lnTo>
                  <a:pt x="299" y="1235"/>
                </a:lnTo>
                <a:lnTo>
                  <a:pt x="301" y="1222"/>
                </a:lnTo>
                <a:lnTo>
                  <a:pt x="301" y="1222"/>
                </a:lnTo>
                <a:lnTo>
                  <a:pt x="301" y="1216"/>
                </a:lnTo>
                <a:lnTo>
                  <a:pt x="300" y="1211"/>
                </a:lnTo>
                <a:lnTo>
                  <a:pt x="296" y="1206"/>
                </a:lnTo>
                <a:lnTo>
                  <a:pt x="307" y="862"/>
                </a:lnTo>
                <a:lnTo>
                  <a:pt x="319" y="912"/>
                </a:lnTo>
                <a:lnTo>
                  <a:pt x="319" y="912"/>
                </a:lnTo>
                <a:lnTo>
                  <a:pt x="322" y="926"/>
                </a:lnTo>
                <a:lnTo>
                  <a:pt x="325" y="942"/>
                </a:lnTo>
                <a:lnTo>
                  <a:pt x="330" y="960"/>
                </a:lnTo>
                <a:lnTo>
                  <a:pt x="330" y="960"/>
                </a:lnTo>
                <a:lnTo>
                  <a:pt x="336" y="981"/>
                </a:lnTo>
                <a:lnTo>
                  <a:pt x="340" y="993"/>
                </a:lnTo>
                <a:lnTo>
                  <a:pt x="340" y="993"/>
                </a:lnTo>
                <a:lnTo>
                  <a:pt x="341" y="1001"/>
                </a:lnTo>
                <a:lnTo>
                  <a:pt x="342" y="1014"/>
                </a:lnTo>
                <a:lnTo>
                  <a:pt x="342" y="1046"/>
                </a:lnTo>
                <a:lnTo>
                  <a:pt x="342" y="1078"/>
                </a:lnTo>
                <a:lnTo>
                  <a:pt x="340" y="1096"/>
                </a:lnTo>
                <a:lnTo>
                  <a:pt x="340" y="1096"/>
                </a:lnTo>
                <a:lnTo>
                  <a:pt x="340" y="1107"/>
                </a:lnTo>
                <a:lnTo>
                  <a:pt x="338" y="1121"/>
                </a:lnTo>
                <a:lnTo>
                  <a:pt x="338" y="1134"/>
                </a:lnTo>
                <a:lnTo>
                  <a:pt x="337" y="1139"/>
                </a:lnTo>
                <a:lnTo>
                  <a:pt x="337" y="1139"/>
                </a:lnTo>
                <a:lnTo>
                  <a:pt x="336" y="1141"/>
                </a:lnTo>
                <a:lnTo>
                  <a:pt x="334" y="1149"/>
                </a:lnTo>
                <a:lnTo>
                  <a:pt x="332" y="1156"/>
                </a:lnTo>
                <a:lnTo>
                  <a:pt x="332" y="1163"/>
                </a:lnTo>
                <a:lnTo>
                  <a:pt x="332" y="1163"/>
                </a:lnTo>
                <a:lnTo>
                  <a:pt x="336" y="1174"/>
                </a:lnTo>
                <a:lnTo>
                  <a:pt x="337" y="1180"/>
                </a:lnTo>
                <a:lnTo>
                  <a:pt x="337" y="1180"/>
                </a:lnTo>
                <a:lnTo>
                  <a:pt x="332" y="1193"/>
                </a:lnTo>
                <a:lnTo>
                  <a:pt x="332" y="1193"/>
                </a:lnTo>
                <a:lnTo>
                  <a:pt x="330" y="1198"/>
                </a:lnTo>
                <a:lnTo>
                  <a:pt x="329" y="1204"/>
                </a:lnTo>
                <a:lnTo>
                  <a:pt x="330" y="1210"/>
                </a:lnTo>
                <a:lnTo>
                  <a:pt x="332" y="1216"/>
                </a:lnTo>
                <a:lnTo>
                  <a:pt x="332" y="1216"/>
                </a:lnTo>
                <a:lnTo>
                  <a:pt x="335" y="1220"/>
                </a:lnTo>
                <a:lnTo>
                  <a:pt x="340" y="1222"/>
                </a:lnTo>
                <a:lnTo>
                  <a:pt x="343" y="1225"/>
                </a:lnTo>
                <a:lnTo>
                  <a:pt x="348" y="1225"/>
                </a:lnTo>
                <a:lnTo>
                  <a:pt x="364" y="1227"/>
                </a:lnTo>
                <a:lnTo>
                  <a:pt x="364" y="1227"/>
                </a:lnTo>
                <a:lnTo>
                  <a:pt x="366" y="1229"/>
                </a:lnTo>
                <a:lnTo>
                  <a:pt x="369" y="1234"/>
                </a:lnTo>
                <a:lnTo>
                  <a:pt x="373" y="1245"/>
                </a:lnTo>
                <a:lnTo>
                  <a:pt x="373" y="1245"/>
                </a:lnTo>
                <a:lnTo>
                  <a:pt x="376" y="1246"/>
                </a:lnTo>
                <a:lnTo>
                  <a:pt x="378" y="1249"/>
                </a:lnTo>
                <a:lnTo>
                  <a:pt x="388" y="1251"/>
                </a:lnTo>
                <a:lnTo>
                  <a:pt x="397" y="1252"/>
                </a:lnTo>
                <a:lnTo>
                  <a:pt x="407" y="1252"/>
                </a:lnTo>
                <a:lnTo>
                  <a:pt x="407" y="1252"/>
                </a:lnTo>
                <a:lnTo>
                  <a:pt x="414" y="1251"/>
                </a:lnTo>
                <a:lnTo>
                  <a:pt x="422" y="1246"/>
                </a:lnTo>
                <a:lnTo>
                  <a:pt x="435" y="1237"/>
                </a:lnTo>
                <a:lnTo>
                  <a:pt x="435" y="1237"/>
                </a:lnTo>
                <a:lnTo>
                  <a:pt x="437" y="1235"/>
                </a:lnTo>
                <a:lnTo>
                  <a:pt x="438" y="1232"/>
                </a:lnTo>
                <a:lnTo>
                  <a:pt x="438" y="1229"/>
                </a:lnTo>
                <a:lnTo>
                  <a:pt x="438" y="1227"/>
                </a:lnTo>
                <a:lnTo>
                  <a:pt x="436" y="1222"/>
                </a:lnTo>
                <a:lnTo>
                  <a:pt x="435" y="1216"/>
                </a:lnTo>
                <a:lnTo>
                  <a:pt x="435" y="1216"/>
                </a:lnTo>
                <a:lnTo>
                  <a:pt x="435" y="1208"/>
                </a:lnTo>
                <a:lnTo>
                  <a:pt x="432" y="1194"/>
                </a:lnTo>
                <a:lnTo>
                  <a:pt x="430" y="1175"/>
                </a:lnTo>
                <a:lnTo>
                  <a:pt x="430" y="1175"/>
                </a:lnTo>
                <a:lnTo>
                  <a:pt x="435" y="1170"/>
                </a:lnTo>
                <a:lnTo>
                  <a:pt x="435" y="1170"/>
                </a:lnTo>
                <a:lnTo>
                  <a:pt x="436" y="1168"/>
                </a:lnTo>
                <a:lnTo>
                  <a:pt x="436" y="1166"/>
                </a:lnTo>
                <a:lnTo>
                  <a:pt x="435" y="1162"/>
                </a:lnTo>
                <a:lnTo>
                  <a:pt x="435" y="1155"/>
                </a:lnTo>
                <a:lnTo>
                  <a:pt x="435" y="1155"/>
                </a:lnTo>
                <a:lnTo>
                  <a:pt x="435" y="1148"/>
                </a:lnTo>
                <a:lnTo>
                  <a:pt x="435" y="1143"/>
                </a:lnTo>
                <a:lnTo>
                  <a:pt x="432" y="1129"/>
                </a:lnTo>
                <a:lnTo>
                  <a:pt x="432" y="1129"/>
                </a:lnTo>
                <a:lnTo>
                  <a:pt x="431" y="1123"/>
                </a:lnTo>
                <a:lnTo>
                  <a:pt x="431" y="1122"/>
                </a:lnTo>
                <a:lnTo>
                  <a:pt x="430" y="1125"/>
                </a:lnTo>
                <a:lnTo>
                  <a:pt x="430" y="1125"/>
                </a:lnTo>
                <a:lnTo>
                  <a:pt x="428" y="1116"/>
                </a:lnTo>
                <a:lnTo>
                  <a:pt x="428" y="1116"/>
                </a:lnTo>
                <a:lnTo>
                  <a:pt x="429" y="1039"/>
                </a:lnTo>
                <a:lnTo>
                  <a:pt x="429" y="981"/>
                </a:lnTo>
                <a:lnTo>
                  <a:pt x="428" y="948"/>
                </a:lnTo>
                <a:lnTo>
                  <a:pt x="428" y="948"/>
                </a:lnTo>
                <a:lnTo>
                  <a:pt x="426" y="941"/>
                </a:lnTo>
                <a:lnTo>
                  <a:pt x="425" y="935"/>
                </a:lnTo>
                <a:lnTo>
                  <a:pt x="420" y="925"/>
                </a:lnTo>
                <a:lnTo>
                  <a:pt x="416" y="914"/>
                </a:lnTo>
                <a:lnTo>
                  <a:pt x="414" y="907"/>
                </a:lnTo>
                <a:lnTo>
                  <a:pt x="412" y="898"/>
                </a:lnTo>
                <a:lnTo>
                  <a:pt x="412" y="898"/>
                </a:lnTo>
                <a:lnTo>
                  <a:pt x="411" y="888"/>
                </a:lnTo>
                <a:lnTo>
                  <a:pt x="411" y="876"/>
                </a:lnTo>
                <a:lnTo>
                  <a:pt x="412" y="848"/>
                </a:lnTo>
                <a:lnTo>
                  <a:pt x="412" y="821"/>
                </a:lnTo>
                <a:lnTo>
                  <a:pt x="412" y="799"/>
                </a:lnTo>
                <a:lnTo>
                  <a:pt x="412" y="799"/>
                </a:lnTo>
                <a:lnTo>
                  <a:pt x="411" y="764"/>
                </a:lnTo>
                <a:lnTo>
                  <a:pt x="408" y="711"/>
                </a:lnTo>
                <a:lnTo>
                  <a:pt x="407" y="642"/>
                </a:lnTo>
                <a:lnTo>
                  <a:pt x="407" y="642"/>
                </a:lnTo>
                <a:lnTo>
                  <a:pt x="423" y="641"/>
                </a:lnTo>
                <a:lnTo>
                  <a:pt x="437" y="638"/>
                </a:lnTo>
                <a:lnTo>
                  <a:pt x="450" y="637"/>
                </a:lnTo>
                <a:lnTo>
                  <a:pt x="450" y="637"/>
                </a:lnTo>
                <a:lnTo>
                  <a:pt x="456" y="634"/>
                </a:lnTo>
                <a:lnTo>
                  <a:pt x="464" y="628"/>
                </a:lnTo>
                <a:lnTo>
                  <a:pt x="471" y="619"/>
                </a:lnTo>
                <a:lnTo>
                  <a:pt x="478" y="607"/>
                </a:lnTo>
                <a:lnTo>
                  <a:pt x="485" y="594"/>
                </a:lnTo>
                <a:lnTo>
                  <a:pt x="493" y="580"/>
                </a:lnTo>
                <a:lnTo>
                  <a:pt x="499" y="563"/>
                </a:lnTo>
                <a:lnTo>
                  <a:pt x="505" y="545"/>
                </a:lnTo>
                <a:lnTo>
                  <a:pt x="505" y="545"/>
                </a:lnTo>
                <a:lnTo>
                  <a:pt x="509" y="525"/>
                </a:lnTo>
                <a:lnTo>
                  <a:pt x="513" y="507"/>
                </a:lnTo>
                <a:lnTo>
                  <a:pt x="515" y="489"/>
                </a:lnTo>
                <a:lnTo>
                  <a:pt x="517" y="472"/>
                </a:lnTo>
                <a:lnTo>
                  <a:pt x="519" y="445"/>
                </a:lnTo>
                <a:lnTo>
                  <a:pt x="520" y="427"/>
                </a:lnTo>
                <a:lnTo>
                  <a:pt x="520" y="427"/>
                </a:lnTo>
                <a:lnTo>
                  <a:pt x="520" y="412"/>
                </a:lnTo>
                <a:lnTo>
                  <a:pt x="518" y="393"/>
                </a:lnTo>
                <a:lnTo>
                  <a:pt x="515" y="381"/>
                </a:lnTo>
                <a:lnTo>
                  <a:pt x="512" y="370"/>
                </a:lnTo>
                <a:lnTo>
                  <a:pt x="507" y="358"/>
                </a:lnTo>
                <a:lnTo>
                  <a:pt x="502" y="347"/>
                </a:lnTo>
                <a:lnTo>
                  <a:pt x="502" y="347"/>
                </a:lnTo>
                <a:lnTo>
                  <a:pt x="499" y="341"/>
                </a:lnTo>
                <a:lnTo>
                  <a:pt x="494" y="336"/>
                </a:lnTo>
                <a:lnTo>
                  <a:pt x="483" y="326"/>
                </a:lnTo>
                <a:lnTo>
                  <a:pt x="470" y="316"/>
                </a:lnTo>
                <a:lnTo>
                  <a:pt x="458" y="309"/>
                </a:lnTo>
                <a:lnTo>
                  <a:pt x="435" y="297"/>
                </a:lnTo>
                <a:lnTo>
                  <a:pt x="425" y="293"/>
                </a:lnTo>
                <a:lnTo>
                  <a:pt x="425" y="293"/>
                </a:lnTo>
                <a:lnTo>
                  <a:pt x="425" y="288"/>
                </a:lnTo>
                <a:lnTo>
                  <a:pt x="424" y="275"/>
                </a:lnTo>
                <a:lnTo>
                  <a:pt x="420" y="258"/>
                </a:lnTo>
                <a:lnTo>
                  <a:pt x="418" y="250"/>
                </a:lnTo>
                <a:lnTo>
                  <a:pt x="414" y="241"/>
                </a:lnTo>
                <a:lnTo>
                  <a:pt x="414" y="241"/>
                </a:lnTo>
                <a:lnTo>
                  <a:pt x="411" y="234"/>
                </a:lnTo>
                <a:lnTo>
                  <a:pt x="406" y="228"/>
                </a:lnTo>
                <a:lnTo>
                  <a:pt x="397" y="219"/>
                </a:lnTo>
                <a:lnTo>
                  <a:pt x="391" y="213"/>
                </a:lnTo>
                <a:lnTo>
                  <a:pt x="389" y="211"/>
                </a:lnTo>
                <a:lnTo>
                  <a:pt x="389" y="211"/>
                </a:lnTo>
                <a:lnTo>
                  <a:pt x="389" y="198"/>
                </a:lnTo>
                <a:lnTo>
                  <a:pt x="387" y="178"/>
                </a:lnTo>
                <a:lnTo>
                  <a:pt x="387" y="178"/>
                </a:lnTo>
                <a:lnTo>
                  <a:pt x="385" y="174"/>
                </a:lnTo>
                <a:lnTo>
                  <a:pt x="383" y="172"/>
                </a:lnTo>
                <a:lnTo>
                  <a:pt x="379" y="170"/>
                </a:lnTo>
                <a:lnTo>
                  <a:pt x="376" y="169"/>
                </a:lnTo>
                <a:lnTo>
                  <a:pt x="369" y="168"/>
                </a:lnTo>
                <a:lnTo>
                  <a:pt x="366" y="167"/>
                </a:lnTo>
                <a:lnTo>
                  <a:pt x="366" y="160"/>
                </a:lnTo>
                <a:lnTo>
                  <a:pt x="366" y="160"/>
                </a:lnTo>
                <a:lnTo>
                  <a:pt x="373" y="160"/>
                </a:lnTo>
                <a:lnTo>
                  <a:pt x="382" y="158"/>
                </a:lnTo>
                <a:lnTo>
                  <a:pt x="391" y="155"/>
                </a:lnTo>
                <a:lnTo>
                  <a:pt x="391" y="155"/>
                </a:lnTo>
                <a:lnTo>
                  <a:pt x="394" y="154"/>
                </a:lnTo>
                <a:lnTo>
                  <a:pt x="394" y="151"/>
                </a:lnTo>
                <a:lnTo>
                  <a:pt x="394" y="149"/>
                </a:lnTo>
                <a:lnTo>
                  <a:pt x="393" y="146"/>
                </a:lnTo>
                <a:lnTo>
                  <a:pt x="389" y="139"/>
                </a:lnTo>
                <a:lnTo>
                  <a:pt x="383" y="133"/>
                </a:lnTo>
                <a:lnTo>
                  <a:pt x="372" y="121"/>
                </a:lnTo>
                <a:lnTo>
                  <a:pt x="366" y="116"/>
                </a:lnTo>
                <a:lnTo>
                  <a:pt x="366" y="116"/>
                </a:lnTo>
                <a:lnTo>
                  <a:pt x="372" y="101"/>
                </a:lnTo>
                <a:lnTo>
                  <a:pt x="376" y="87"/>
                </a:lnTo>
                <a:lnTo>
                  <a:pt x="378" y="75"/>
                </a:lnTo>
                <a:lnTo>
                  <a:pt x="378" y="75"/>
                </a:lnTo>
                <a:lnTo>
                  <a:pt x="379" y="58"/>
                </a:lnTo>
                <a:lnTo>
                  <a:pt x="378" y="54"/>
                </a:lnTo>
                <a:lnTo>
                  <a:pt x="376" y="49"/>
                </a:lnTo>
                <a:lnTo>
                  <a:pt x="376" y="49"/>
                </a:lnTo>
                <a:lnTo>
                  <a:pt x="369" y="40"/>
                </a:lnTo>
                <a:lnTo>
                  <a:pt x="353" y="27"/>
                </a:lnTo>
                <a:lnTo>
                  <a:pt x="334" y="13"/>
                </a:lnTo>
                <a:lnTo>
                  <a:pt x="324" y="7"/>
                </a:lnTo>
                <a:lnTo>
                  <a:pt x="314" y="3"/>
                </a:lnTo>
                <a:lnTo>
                  <a:pt x="314" y="3"/>
                </a:lnTo>
                <a:lnTo>
                  <a:pt x="306" y="1"/>
                </a:lnTo>
                <a:lnTo>
                  <a:pt x="298" y="0"/>
                </a:lnTo>
                <a:lnTo>
                  <a:pt x="292" y="0"/>
                </a:lnTo>
                <a:lnTo>
                  <a:pt x="284" y="1"/>
                </a:lnTo>
                <a:lnTo>
                  <a:pt x="275" y="3"/>
                </a:lnTo>
                <a:lnTo>
                  <a:pt x="269" y="6"/>
                </a:lnTo>
                <a:lnTo>
                  <a:pt x="269" y="6"/>
                </a:lnTo>
                <a:lnTo>
                  <a:pt x="265" y="8"/>
                </a:lnTo>
                <a:lnTo>
                  <a:pt x="260" y="14"/>
                </a:lnTo>
                <a:lnTo>
                  <a:pt x="249" y="30"/>
                </a:lnTo>
                <a:lnTo>
                  <a:pt x="235" y="52"/>
                </a:lnTo>
                <a:lnTo>
                  <a:pt x="235" y="52"/>
                </a:lnTo>
                <a:lnTo>
                  <a:pt x="217" y="55"/>
                </a:lnTo>
                <a:lnTo>
                  <a:pt x="204" y="57"/>
                </a:lnTo>
                <a:lnTo>
                  <a:pt x="199" y="58"/>
                </a:lnTo>
                <a:lnTo>
                  <a:pt x="197" y="60"/>
                </a:lnTo>
                <a:lnTo>
                  <a:pt x="197" y="60"/>
                </a:lnTo>
                <a:lnTo>
                  <a:pt x="197" y="62"/>
                </a:lnTo>
                <a:lnTo>
                  <a:pt x="200" y="66"/>
                </a:lnTo>
                <a:lnTo>
                  <a:pt x="211" y="77"/>
                </a:lnTo>
                <a:lnTo>
                  <a:pt x="228" y="90"/>
                </a:lnTo>
                <a:lnTo>
                  <a:pt x="228" y="90"/>
                </a:lnTo>
                <a:close/>
                <a:moveTo>
                  <a:pt x="110" y="193"/>
                </a:moveTo>
                <a:lnTo>
                  <a:pt x="117" y="196"/>
                </a:lnTo>
                <a:lnTo>
                  <a:pt x="117" y="196"/>
                </a:lnTo>
                <a:lnTo>
                  <a:pt x="122" y="203"/>
                </a:lnTo>
                <a:lnTo>
                  <a:pt x="122" y="203"/>
                </a:lnTo>
                <a:lnTo>
                  <a:pt x="123" y="206"/>
                </a:lnTo>
                <a:lnTo>
                  <a:pt x="124" y="211"/>
                </a:lnTo>
                <a:lnTo>
                  <a:pt x="127" y="217"/>
                </a:lnTo>
                <a:lnTo>
                  <a:pt x="130" y="223"/>
                </a:lnTo>
                <a:lnTo>
                  <a:pt x="130" y="223"/>
                </a:lnTo>
                <a:lnTo>
                  <a:pt x="133" y="227"/>
                </a:lnTo>
                <a:lnTo>
                  <a:pt x="138" y="229"/>
                </a:lnTo>
                <a:lnTo>
                  <a:pt x="147" y="234"/>
                </a:lnTo>
                <a:lnTo>
                  <a:pt x="156" y="237"/>
                </a:lnTo>
                <a:lnTo>
                  <a:pt x="160" y="237"/>
                </a:lnTo>
                <a:lnTo>
                  <a:pt x="160" y="237"/>
                </a:lnTo>
                <a:lnTo>
                  <a:pt x="162" y="237"/>
                </a:lnTo>
                <a:lnTo>
                  <a:pt x="162" y="238"/>
                </a:lnTo>
                <a:lnTo>
                  <a:pt x="162" y="241"/>
                </a:lnTo>
                <a:lnTo>
                  <a:pt x="160" y="247"/>
                </a:lnTo>
                <a:lnTo>
                  <a:pt x="160" y="247"/>
                </a:lnTo>
                <a:lnTo>
                  <a:pt x="158" y="249"/>
                </a:lnTo>
                <a:lnTo>
                  <a:pt x="152" y="252"/>
                </a:lnTo>
                <a:lnTo>
                  <a:pt x="138" y="259"/>
                </a:lnTo>
                <a:lnTo>
                  <a:pt x="138" y="259"/>
                </a:lnTo>
                <a:lnTo>
                  <a:pt x="132" y="263"/>
                </a:lnTo>
                <a:lnTo>
                  <a:pt x="127" y="264"/>
                </a:lnTo>
                <a:lnTo>
                  <a:pt x="115" y="264"/>
                </a:lnTo>
                <a:lnTo>
                  <a:pt x="115" y="264"/>
                </a:lnTo>
                <a:lnTo>
                  <a:pt x="107" y="265"/>
                </a:lnTo>
                <a:lnTo>
                  <a:pt x="101" y="267"/>
                </a:lnTo>
                <a:lnTo>
                  <a:pt x="86" y="270"/>
                </a:lnTo>
                <a:lnTo>
                  <a:pt x="86" y="270"/>
                </a:lnTo>
                <a:lnTo>
                  <a:pt x="82" y="270"/>
                </a:lnTo>
                <a:lnTo>
                  <a:pt x="80" y="270"/>
                </a:lnTo>
                <a:lnTo>
                  <a:pt x="77" y="269"/>
                </a:lnTo>
                <a:lnTo>
                  <a:pt x="76" y="268"/>
                </a:lnTo>
                <a:lnTo>
                  <a:pt x="76" y="263"/>
                </a:lnTo>
                <a:lnTo>
                  <a:pt x="76" y="257"/>
                </a:lnTo>
                <a:lnTo>
                  <a:pt x="76" y="257"/>
                </a:lnTo>
                <a:lnTo>
                  <a:pt x="77" y="235"/>
                </a:lnTo>
                <a:lnTo>
                  <a:pt x="79" y="219"/>
                </a:lnTo>
                <a:lnTo>
                  <a:pt x="88" y="214"/>
                </a:lnTo>
                <a:lnTo>
                  <a:pt x="88" y="214"/>
                </a:lnTo>
                <a:lnTo>
                  <a:pt x="93" y="211"/>
                </a:lnTo>
                <a:lnTo>
                  <a:pt x="95" y="209"/>
                </a:lnTo>
                <a:lnTo>
                  <a:pt x="99" y="203"/>
                </a:lnTo>
                <a:lnTo>
                  <a:pt x="99" y="203"/>
                </a:lnTo>
                <a:lnTo>
                  <a:pt x="105" y="197"/>
                </a:lnTo>
                <a:lnTo>
                  <a:pt x="110" y="193"/>
                </a:lnTo>
                <a:lnTo>
                  <a:pt x="110" y="19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D071C892-703E-4C35-94BD-12374BF174C8}"/>
              </a:ext>
            </a:extLst>
          </p:cNvPr>
          <p:cNvSpPr>
            <a:spLocks noEditPoints="1"/>
          </p:cNvSpPr>
          <p:nvPr/>
        </p:nvSpPr>
        <p:spPr bwMode="auto">
          <a:xfrm>
            <a:off x="6583680" y="2708919"/>
            <a:ext cx="572647" cy="1771033"/>
          </a:xfrm>
          <a:custGeom>
            <a:avLst/>
            <a:gdLst>
              <a:gd name="T0" fmla="*/ 112 w 453"/>
              <a:gd name="T1" fmla="*/ 156 h 1401"/>
              <a:gd name="T2" fmla="*/ 98 w 453"/>
              <a:gd name="T3" fmla="*/ 163 h 1401"/>
              <a:gd name="T4" fmla="*/ 72 w 453"/>
              <a:gd name="T5" fmla="*/ 177 h 1401"/>
              <a:gd name="T6" fmla="*/ 52 w 453"/>
              <a:gd name="T7" fmla="*/ 200 h 1401"/>
              <a:gd name="T8" fmla="*/ 9 w 453"/>
              <a:gd name="T9" fmla="*/ 289 h 1401"/>
              <a:gd name="T10" fmla="*/ 15 w 453"/>
              <a:gd name="T11" fmla="*/ 471 h 1401"/>
              <a:gd name="T12" fmla="*/ 21 w 453"/>
              <a:gd name="T13" fmla="*/ 643 h 1401"/>
              <a:gd name="T14" fmla="*/ 33 w 453"/>
              <a:gd name="T15" fmla="*/ 691 h 1401"/>
              <a:gd name="T16" fmla="*/ 70 w 453"/>
              <a:gd name="T17" fmla="*/ 793 h 1401"/>
              <a:gd name="T18" fmla="*/ 77 w 453"/>
              <a:gd name="T19" fmla="*/ 909 h 1401"/>
              <a:gd name="T20" fmla="*/ 53 w 453"/>
              <a:gd name="T21" fmla="*/ 977 h 1401"/>
              <a:gd name="T22" fmla="*/ 23 w 453"/>
              <a:gd name="T23" fmla="*/ 1181 h 1401"/>
              <a:gd name="T24" fmla="*/ 12 w 453"/>
              <a:gd name="T25" fmla="*/ 1211 h 1401"/>
              <a:gd name="T26" fmla="*/ 7 w 453"/>
              <a:gd name="T27" fmla="*/ 1253 h 1401"/>
              <a:gd name="T28" fmla="*/ 15 w 453"/>
              <a:gd name="T29" fmla="*/ 1294 h 1401"/>
              <a:gd name="T30" fmla="*/ 54 w 453"/>
              <a:gd name="T31" fmla="*/ 1307 h 1401"/>
              <a:gd name="T32" fmla="*/ 107 w 453"/>
              <a:gd name="T33" fmla="*/ 1287 h 1401"/>
              <a:gd name="T34" fmla="*/ 151 w 453"/>
              <a:gd name="T35" fmla="*/ 1318 h 1401"/>
              <a:gd name="T36" fmla="*/ 141 w 453"/>
              <a:gd name="T37" fmla="*/ 1383 h 1401"/>
              <a:gd name="T38" fmla="*/ 193 w 453"/>
              <a:gd name="T39" fmla="*/ 1401 h 1401"/>
              <a:gd name="T40" fmla="*/ 258 w 453"/>
              <a:gd name="T41" fmla="*/ 1399 h 1401"/>
              <a:gd name="T42" fmla="*/ 343 w 453"/>
              <a:gd name="T43" fmla="*/ 1384 h 1401"/>
              <a:gd name="T44" fmla="*/ 356 w 453"/>
              <a:gd name="T45" fmla="*/ 1348 h 1401"/>
              <a:gd name="T46" fmla="*/ 312 w 453"/>
              <a:gd name="T47" fmla="*/ 1341 h 1401"/>
              <a:gd name="T48" fmla="*/ 266 w 453"/>
              <a:gd name="T49" fmla="*/ 1258 h 1401"/>
              <a:gd name="T50" fmla="*/ 269 w 453"/>
              <a:gd name="T51" fmla="*/ 1178 h 1401"/>
              <a:gd name="T52" fmla="*/ 229 w 453"/>
              <a:gd name="T53" fmla="*/ 778 h 1401"/>
              <a:gd name="T54" fmla="*/ 244 w 453"/>
              <a:gd name="T55" fmla="*/ 725 h 1401"/>
              <a:gd name="T56" fmla="*/ 259 w 453"/>
              <a:gd name="T57" fmla="*/ 728 h 1401"/>
              <a:gd name="T58" fmla="*/ 279 w 453"/>
              <a:gd name="T59" fmla="*/ 739 h 1401"/>
              <a:gd name="T60" fmla="*/ 277 w 453"/>
              <a:gd name="T61" fmla="*/ 602 h 1401"/>
              <a:gd name="T62" fmla="*/ 271 w 453"/>
              <a:gd name="T63" fmla="*/ 478 h 1401"/>
              <a:gd name="T64" fmla="*/ 329 w 453"/>
              <a:gd name="T65" fmla="*/ 449 h 1401"/>
              <a:gd name="T66" fmla="*/ 403 w 453"/>
              <a:gd name="T67" fmla="*/ 413 h 1401"/>
              <a:gd name="T68" fmla="*/ 435 w 453"/>
              <a:gd name="T69" fmla="*/ 302 h 1401"/>
              <a:gd name="T70" fmla="*/ 451 w 453"/>
              <a:gd name="T71" fmla="*/ 269 h 1401"/>
              <a:gd name="T72" fmla="*/ 441 w 453"/>
              <a:gd name="T73" fmla="*/ 246 h 1401"/>
              <a:gd name="T74" fmla="*/ 429 w 453"/>
              <a:gd name="T75" fmla="*/ 228 h 1401"/>
              <a:gd name="T76" fmla="*/ 406 w 453"/>
              <a:gd name="T77" fmla="*/ 225 h 1401"/>
              <a:gd name="T78" fmla="*/ 379 w 453"/>
              <a:gd name="T79" fmla="*/ 221 h 1401"/>
              <a:gd name="T80" fmla="*/ 355 w 453"/>
              <a:gd name="T81" fmla="*/ 216 h 1401"/>
              <a:gd name="T82" fmla="*/ 303 w 453"/>
              <a:gd name="T83" fmla="*/ 263 h 1401"/>
              <a:gd name="T84" fmla="*/ 273 w 453"/>
              <a:gd name="T85" fmla="*/ 282 h 1401"/>
              <a:gd name="T86" fmla="*/ 271 w 453"/>
              <a:gd name="T87" fmla="*/ 289 h 1401"/>
              <a:gd name="T88" fmla="*/ 243 w 453"/>
              <a:gd name="T89" fmla="*/ 243 h 1401"/>
              <a:gd name="T90" fmla="*/ 229 w 453"/>
              <a:gd name="T91" fmla="*/ 202 h 1401"/>
              <a:gd name="T92" fmla="*/ 254 w 453"/>
              <a:gd name="T93" fmla="*/ 134 h 1401"/>
              <a:gd name="T94" fmla="*/ 296 w 453"/>
              <a:gd name="T95" fmla="*/ 112 h 1401"/>
              <a:gd name="T96" fmla="*/ 266 w 453"/>
              <a:gd name="T97" fmla="*/ 89 h 1401"/>
              <a:gd name="T98" fmla="*/ 243 w 453"/>
              <a:gd name="T99" fmla="*/ 22 h 1401"/>
              <a:gd name="T100" fmla="*/ 214 w 453"/>
              <a:gd name="T101" fmla="*/ 3 h 1401"/>
              <a:gd name="T102" fmla="*/ 127 w 453"/>
              <a:gd name="T103" fmla="*/ 20 h 1401"/>
              <a:gd name="T104" fmla="*/ 114 w 453"/>
              <a:gd name="T105" fmla="*/ 76 h 1401"/>
              <a:gd name="T106" fmla="*/ 75 w 453"/>
              <a:gd name="T107" fmla="*/ 111 h 1401"/>
              <a:gd name="T108" fmla="*/ 354 w 453"/>
              <a:gd name="T109" fmla="*/ 290 h 1401"/>
              <a:gd name="T110" fmla="*/ 377 w 453"/>
              <a:gd name="T111" fmla="*/ 290 h 1401"/>
              <a:gd name="T112" fmla="*/ 359 w 453"/>
              <a:gd name="T113" fmla="*/ 317 h 1401"/>
              <a:gd name="T114" fmla="*/ 300 w 453"/>
              <a:gd name="T115" fmla="*/ 319 h 1401"/>
              <a:gd name="T116" fmla="*/ 346 w 453"/>
              <a:gd name="T117" fmla="*/ 289 h 1401"/>
              <a:gd name="T118" fmla="*/ 366 w 453"/>
              <a:gd name="T119" fmla="*/ 225 h 1401"/>
              <a:gd name="T120" fmla="*/ 141 w 453"/>
              <a:gd name="T121" fmla="*/ 1221 h 1401"/>
              <a:gd name="T122" fmla="*/ 122 w 453"/>
              <a:gd name="T123" fmla="*/ 1215 h 1401"/>
              <a:gd name="T124" fmla="*/ 131 w 453"/>
              <a:gd name="T125" fmla="*/ 114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3" h="1401">
                <a:moveTo>
                  <a:pt x="100" y="131"/>
                </a:moveTo>
                <a:lnTo>
                  <a:pt x="100" y="131"/>
                </a:lnTo>
                <a:lnTo>
                  <a:pt x="102" y="135"/>
                </a:lnTo>
                <a:lnTo>
                  <a:pt x="105" y="140"/>
                </a:lnTo>
                <a:lnTo>
                  <a:pt x="107" y="146"/>
                </a:lnTo>
                <a:lnTo>
                  <a:pt x="107" y="146"/>
                </a:lnTo>
                <a:lnTo>
                  <a:pt x="110" y="152"/>
                </a:lnTo>
                <a:lnTo>
                  <a:pt x="112" y="156"/>
                </a:lnTo>
                <a:lnTo>
                  <a:pt x="114" y="158"/>
                </a:lnTo>
                <a:lnTo>
                  <a:pt x="119" y="158"/>
                </a:lnTo>
                <a:lnTo>
                  <a:pt x="127" y="160"/>
                </a:lnTo>
                <a:lnTo>
                  <a:pt x="124" y="171"/>
                </a:lnTo>
                <a:lnTo>
                  <a:pt x="124" y="171"/>
                </a:lnTo>
                <a:lnTo>
                  <a:pt x="112" y="166"/>
                </a:lnTo>
                <a:lnTo>
                  <a:pt x="102" y="164"/>
                </a:lnTo>
                <a:lnTo>
                  <a:pt x="98" y="163"/>
                </a:lnTo>
                <a:lnTo>
                  <a:pt x="94" y="163"/>
                </a:lnTo>
                <a:lnTo>
                  <a:pt x="94" y="163"/>
                </a:lnTo>
                <a:lnTo>
                  <a:pt x="92" y="164"/>
                </a:lnTo>
                <a:lnTo>
                  <a:pt x="90" y="166"/>
                </a:lnTo>
                <a:lnTo>
                  <a:pt x="87" y="170"/>
                </a:lnTo>
                <a:lnTo>
                  <a:pt x="84" y="176"/>
                </a:lnTo>
                <a:lnTo>
                  <a:pt x="84" y="176"/>
                </a:lnTo>
                <a:lnTo>
                  <a:pt x="72" y="177"/>
                </a:lnTo>
                <a:lnTo>
                  <a:pt x="63" y="180"/>
                </a:lnTo>
                <a:lnTo>
                  <a:pt x="59" y="181"/>
                </a:lnTo>
                <a:lnTo>
                  <a:pt x="58" y="183"/>
                </a:lnTo>
                <a:lnTo>
                  <a:pt x="58" y="183"/>
                </a:lnTo>
                <a:lnTo>
                  <a:pt x="56" y="188"/>
                </a:lnTo>
                <a:lnTo>
                  <a:pt x="54" y="193"/>
                </a:lnTo>
                <a:lnTo>
                  <a:pt x="53" y="196"/>
                </a:lnTo>
                <a:lnTo>
                  <a:pt x="52" y="200"/>
                </a:lnTo>
                <a:lnTo>
                  <a:pt x="40" y="225"/>
                </a:lnTo>
                <a:lnTo>
                  <a:pt x="40" y="225"/>
                </a:lnTo>
                <a:lnTo>
                  <a:pt x="31" y="239"/>
                </a:lnTo>
                <a:lnTo>
                  <a:pt x="24" y="252"/>
                </a:lnTo>
                <a:lnTo>
                  <a:pt x="17" y="265"/>
                </a:lnTo>
                <a:lnTo>
                  <a:pt x="17" y="265"/>
                </a:lnTo>
                <a:lnTo>
                  <a:pt x="12" y="277"/>
                </a:lnTo>
                <a:lnTo>
                  <a:pt x="9" y="289"/>
                </a:lnTo>
                <a:lnTo>
                  <a:pt x="5" y="302"/>
                </a:lnTo>
                <a:lnTo>
                  <a:pt x="0" y="312"/>
                </a:lnTo>
                <a:lnTo>
                  <a:pt x="0" y="312"/>
                </a:lnTo>
                <a:lnTo>
                  <a:pt x="6" y="385"/>
                </a:lnTo>
                <a:lnTo>
                  <a:pt x="11" y="438"/>
                </a:lnTo>
                <a:lnTo>
                  <a:pt x="13" y="459"/>
                </a:lnTo>
                <a:lnTo>
                  <a:pt x="15" y="471"/>
                </a:lnTo>
                <a:lnTo>
                  <a:pt x="15" y="471"/>
                </a:lnTo>
                <a:lnTo>
                  <a:pt x="17" y="478"/>
                </a:lnTo>
                <a:lnTo>
                  <a:pt x="18" y="491"/>
                </a:lnTo>
                <a:lnTo>
                  <a:pt x="22" y="523"/>
                </a:lnTo>
                <a:lnTo>
                  <a:pt x="25" y="584"/>
                </a:lnTo>
                <a:lnTo>
                  <a:pt x="25" y="584"/>
                </a:lnTo>
                <a:lnTo>
                  <a:pt x="25" y="604"/>
                </a:lnTo>
                <a:lnTo>
                  <a:pt x="23" y="621"/>
                </a:lnTo>
                <a:lnTo>
                  <a:pt x="21" y="643"/>
                </a:lnTo>
                <a:lnTo>
                  <a:pt x="21" y="643"/>
                </a:lnTo>
                <a:lnTo>
                  <a:pt x="18" y="660"/>
                </a:lnTo>
                <a:lnTo>
                  <a:pt x="18" y="668"/>
                </a:lnTo>
                <a:lnTo>
                  <a:pt x="21" y="675"/>
                </a:lnTo>
                <a:lnTo>
                  <a:pt x="21" y="675"/>
                </a:lnTo>
                <a:lnTo>
                  <a:pt x="23" y="681"/>
                </a:lnTo>
                <a:lnTo>
                  <a:pt x="28" y="686"/>
                </a:lnTo>
                <a:lnTo>
                  <a:pt x="33" y="691"/>
                </a:lnTo>
                <a:lnTo>
                  <a:pt x="33" y="691"/>
                </a:lnTo>
                <a:lnTo>
                  <a:pt x="40" y="726"/>
                </a:lnTo>
                <a:lnTo>
                  <a:pt x="47" y="755"/>
                </a:lnTo>
                <a:lnTo>
                  <a:pt x="51" y="766"/>
                </a:lnTo>
                <a:lnTo>
                  <a:pt x="54" y="775"/>
                </a:lnTo>
                <a:lnTo>
                  <a:pt x="54" y="775"/>
                </a:lnTo>
                <a:lnTo>
                  <a:pt x="63" y="786"/>
                </a:lnTo>
                <a:lnTo>
                  <a:pt x="70" y="793"/>
                </a:lnTo>
                <a:lnTo>
                  <a:pt x="75" y="798"/>
                </a:lnTo>
                <a:lnTo>
                  <a:pt x="77" y="801"/>
                </a:lnTo>
                <a:lnTo>
                  <a:pt x="77" y="802"/>
                </a:lnTo>
                <a:lnTo>
                  <a:pt x="77" y="849"/>
                </a:lnTo>
                <a:lnTo>
                  <a:pt x="77" y="849"/>
                </a:lnTo>
                <a:lnTo>
                  <a:pt x="77" y="862"/>
                </a:lnTo>
                <a:lnTo>
                  <a:pt x="78" y="892"/>
                </a:lnTo>
                <a:lnTo>
                  <a:pt x="77" y="909"/>
                </a:lnTo>
                <a:lnTo>
                  <a:pt x="77" y="923"/>
                </a:lnTo>
                <a:lnTo>
                  <a:pt x="75" y="937"/>
                </a:lnTo>
                <a:lnTo>
                  <a:pt x="74" y="940"/>
                </a:lnTo>
                <a:lnTo>
                  <a:pt x="72" y="943"/>
                </a:lnTo>
                <a:lnTo>
                  <a:pt x="72" y="943"/>
                </a:lnTo>
                <a:lnTo>
                  <a:pt x="65" y="952"/>
                </a:lnTo>
                <a:lnTo>
                  <a:pt x="59" y="963"/>
                </a:lnTo>
                <a:lnTo>
                  <a:pt x="53" y="977"/>
                </a:lnTo>
                <a:lnTo>
                  <a:pt x="47" y="993"/>
                </a:lnTo>
                <a:lnTo>
                  <a:pt x="47" y="993"/>
                </a:lnTo>
                <a:lnTo>
                  <a:pt x="45" y="1006"/>
                </a:lnTo>
                <a:lnTo>
                  <a:pt x="41" y="1030"/>
                </a:lnTo>
                <a:lnTo>
                  <a:pt x="34" y="1092"/>
                </a:lnTo>
                <a:lnTo>
                  <a:pt x="27" y="1151"/>
                </a:lnTo>
                <a:lnTo>
                  <a:pt x="24" y="1171"/>
                </a:lnTo>
                <a:lnTo>
                  <a:pt x="23" y="1181"/>
                </a:lnTo>
                <a:lnTo>
                  <a:pt x="23" y="1181"/>
                </a:lnTo>
                <a:lnTo>
                  <a:pt x="17" y="1194"/>
                </a:lnTo>
                <a:lnTo>
                  <a:pt x="15" y="1200"/>
                </a:lnTo>
                <a:lnTo>
                  <a:pt x="15" y="1200"/>
                </a:lnTo>
                <a:lnTo>
                  <a:pt x="15" y="1205"/>
                </a:lnTo>
                <a:lnTo>
                  <a:pt x="13" y="1208"/>
                </a:lnTo>
                <a:lnTo>
                  <a:pt x="12" y="1211"/>
                </a:lnTo>
                <a:lnTo>
                  <a:pt x="12" y="1211"/>
                </a:lnTo>
                <a:lnTo>
                  <a:pt x="9" y="1211"/>
                </a:lnTo>
                <a:lnTo>
                  <a:pt x="7" y="1212"/>
                </a:lnTo>
                <a:lnTo>
                  <a:pt x="5" y="1216"/>
                </a:lnTo>
                <a:lnTo>
                  <a:pt x="5" y="1216"/>
                </a:lnTo>
                <a:lnTo>
                  <a:pt x="5" y="1218"/>
                </a:lnTo>
                <a:lnTo>
                  <a:pt x="5" y="1223"/>
                </a:lnTo>
                <a:lnTo>
                  <a:pt x="5" y="1234"/>
                </a:lnTo>
                <a:lnTo>
                  <a:pt x="7" y="1253"/>
                </a:lnTo>
                <a:lnTo>
                  <a:pt x="7" y="1253"/>
                </a:lnTo>
                <a:lnTo>
                  <a:pt x="9" y="1255"/>
                </a:lnTo>
                <a:lnTo>
                  <a:pt x="11" y="1258"/>
                </a:lnTo>
                <a:lnTo>
                  <a:pt x="15" y="1260"/>
                </a:lnTo>
                <a:lnTo>
                  <a:pt x="15" y="1260"/>
                </a:lnTo>
                <a:lnTo>
                  <a:pt x="13" y="1276"/>
                </a:lnTo>
                <a:lnTo>
                  <a:pt x="13" y="1289"/>
                </a:lnTo>
                <a:lnTo>
                  <a:pt x="15" y="1294"/>
                </a:lnTo>
                <a:lnTo>
                  <a:pt x="15" y="1298"/>
                </a:lnTo>
                <a:lnTo>
                  <a:pt x="15" y="1298"/>
                </a:lnTo>
                <a:lnTo>
                  <a:pt x="18" y="1301"/>
                </a:lnTo>
                <a:lnTo>
                  <a:pt x="24" y="1304"/>
                </a:lnTo>
                <a:lnTo>
                  <a:pt x="31" y="1306"/>
                </a:lnTo>
                <a:lnTo>
                  <a:pt x="37" y="1307"/>
                </a:lnTo>
                <a:lnTo>
                  <a:pt x="37" y="1307"/>
                </a:lnTo>
                <a:lnTo>
                  <a:pt x="54" y="1307"/>
                </a:lnTo>
                <a:lnTo>
                  <a:pt x="63" y="1307"/>
                </a:lnTo>
                <a:lnTo>
                  <a:pt x="70" y="1305"/>
                </a:lnTo>
                <a:lnTo>
                  <a:pt x="70" y="1305"/>
                </a:lnTo>
                <a:lnTo>
                  <a:pt x="80" y="1299"/>
                </a:lnTo>
                <a:lnTo>
                  <a:pt x="89" y="1295"/>
                </a:lnTo>
                <a:lnTo>
                  <a:pt x="89" y="1295"/>
                </a:lnTo>
                <a:lnTo>
                  <a:pt x="100" y="1289"/>
                </a:lnTo>
                <a:lnTo>
                  <a:pt x="107" y="1287"/>
                </a:lnTo>
                <a:lnTo>
                  <a:pt x="114" y="1284"/>
                </a:lnTo>
                <a:lnTo>
                  <a:pt x="114" y="1284"/>
                </a:lnTo>
                <a:lnTo>
                  <a:pt x="124" y="1284"/>
                </a:lnTo>
                <a:lnTo>
                  <a:pt x="135" y="1284"/>
                </a:lnTo>
                <a:lnTo>
                  <a:pt x="147" y="1284"/>
                </a:lnTo>
                <a:lnTo>
                  <a:pt x="152" y="1314"/>
                </a:lnTo>
                <a:lnTo>
                  <a:pt x="152" y="1314"/>
                </a:lnTo>
                <a:lnTo>
                  <a:pt x="151" y="1318"/>
                </a:lnTo>
                <a:lnTo>
                  <a:pt x="147" y="1326"/>
                </a:lnTo>
                <a:lnTo>
                  <a:pt x="143" y="1340"/>
                </a:lnTo>
                <a:lnTo>
                  <a:pt x="142" y="1347"/>
                </a:lnTo>
                <a:lnTo>
                  <a:pt x="142" y="1354"/>
                </a:lnTo>
                <a:lnTo>
                  <a:pt x="142" y="1354"/>
                </a:lnTo>
                <a:lnTo>
                  <a:pt x="142" y="1367"/>
                </a:lnTo>
                <a:lnTo>
                  <a:pt x="141" y="1376"/>
                </a:lnTo>
                <a:lnTo>
                  <a:pt x="141" y="1383"/>
                </a:lnTo>
                <a:lnTo>
                  <a:pt x="142" y="1387"/>
                </a:lnTo>
                <a:lnTo>
                  <a:pt x="142" y="1387"/>
                </a:lnTo>
                <a:lnTo>
                  <a:pt x="147" y="1389"/>
                </a:lnTo>
                <a:lnTo>
                  <a:pt x="155" y="1393"/>
                </a:lnTo>
                <a:lnTo>
                  <a:pt x="175" y="1399"/>
                </a:lnTo>
                <a:lnTo>
                  <a:pt x="175" y="1399"/>
                </a:lnTo>
                <a:lnTo>
                  <a:pt x="183" y="1400"/>
                </a:lnTo>
                <a:lnTo>
                  <a:pt x="193" y="1401"/>
                </a:lnTo>
                <a:lnTo>
                  <a:pt x="206" y="1401"/>
                </a:lnTo>
                <a:lnTo>
                  <a:pt x="206" y="1401"/>
                </a:lnTo>
                <a:lnTo>
                  <a:pt x="217" y="1399"/>
                </a:lnTo>
                <a:lnTo>
                  <a:pt x="225" y="1396"/>
                </a:lnTo>
                <a:lnTo>
                  <a:pt x="236" y="1396"/>
                </a:lnTo>
                <a:lnTo>
                  <a:pt x="236" y="1396"/>
                </a:lnTo>
                <a:lnTo>
                  <a:pt x="248" y="1396"/>
                </a:lnTo>
                <a:lnTo>
                  <a:pt x="258" y="1399"/>
                </a:lnTo>
                <a:lnTo>
                  <a:pt x="270" y="1399"/>
                </a:lnTo>
                <a:lnTo>
                  <a:pt x="281" y="1399"/>
                </a:lnTo>
                <a:lnTo>
                  <a:pt x="281" y="1399"/>
                </a:lnTo>
                <a:lnTo>
                  <a:pt x="313" y="1394"/>
                </a:lnTo>
                <a:lnTo>
                  <a:pt x="330" y="1390"/>
                </a:lnTo>
                <a:lnTo>
                  <a:pt x="337" y="1388"/>
                </a:lnTo>
                <a:lnTo>
                  <a:pt x="343" y="1384"/>
                </a:lnTo>
                <a:lnTo>
                  <a:pt x="343" y="1384"/>
                </a:lnTo>
                <a:lnTo>
                  <a:pt x="353" y="1376"/>
                </a:lnTo>
                <a:lnTo>
                  <a:pt x="360" y="1369"/>
                </a:lnTo>
                <a:lnTo>
                  <a:pt x="362" y="1365"/>
                </a:lnTo>
                <a:lnTo>
                  <a:pt x="362" y="1361"/>
                </a:lnTo>
                <a:lnTo>
                  <a:pt x="362" y="1358"/>
                </a:lnTo>
                <a:lnTo>
                  <a:pt x="361" y="1354"/>
                </a:lnTo>
                <a:lnTo>
                  <a:pt x="361" y="1354"/>
                </a:lnTo>
                <a:lnTo>
                  <a:pt x="356" y="1348"/>
                </a:lnTo>
                <a:lnTo>
                  <a:pt x="353" y="1344"/>
                </a:lnTo>
                <a:lnTo>
                  <a:pt x="349" y="1343"/>
                </a:lnTo>
                <a:lnTo>
                  <a:pt x="343" y="1342"/>
                </a:lnTo>
                <a:lnTo>
                  <a:pt x="343" y="1342"/>
                </a:lnTo>
                <a:lnTo>
                  <a:pt x="335" y="1342"/>
                </a:lnTo>
                <a:lnTo>
                  <a:pt x="325" y="1342"/>
                </a:lnTo>
                <a:lnTo>
                  <a:pt x="315" y="1342"/>
                </a:lnTo>
                <a:lnTo>
                  <a:pt x="312" y="1341"/>
                </a:lnTo>
                <a:lnTo>
                  <a:pt x="308" y="1340"/>
                </a:lnTo>
                <a:lnTo>
                  <a:pt x="308" y="1340"/>
                </a:lnTo>
                <a:lnTo>
                  <a:pt x="290" y="1325"/>
                </a:lnTo>
                <a:lnTo>
                  <a:pt x="278" y="1317"/>
                </a:lnTo>
                <a:lnTo>
                  <a:pt x="261" y="1260"/>
                </a:lnTo>
                <a:lnTo>
                  <a:pt x="261" y="1260"/>
                </a:lnTo>
                <a:lnTo>
                  <a:pt x="262" y="1260"/>
                </a:lnTo>
                <a:lnTo>
                  <a:pt x="266" y="1258"/>
                </a:lnTo>
                <a:lnTo>
                  <a:pt x="269" y="1255"/>
                </a:lnTo>
                <a:lnTo>
                  <a:pt x="271" y="1252"/>
                </a:lnTo>
                <a:lnTo>
                  <a:pt x="272" y="1247"/>
                </a:lnTo>
                <a:lnTo>
                  <a:pt x="273" y="1240"/>
                </a:lnTo>
                <a:lnTo>
                  <a:pt x="273" y="1240"/>
                </a:lnTo>
                <a:lnTo>
                  <a:pt x="273" y="1229"/>
                </a:lnTo>
                <a:lnTo>
                  <a:pt x="272" y="1215"/>
                </a:lnTo>
                <a:lnTo>
                  <a:pt x="269" y="1178"/>
                </a:lnTo>
                <a:lnTo>
                  <a:pt x="261" y="1127"/>
                </a:lnTo>
                <a:lnTo>
                  <a:pt x="261" y="1127"/>
                </a:lnTo>
                <a:lnTo>
                  <a:pt x="252" y="1050"/>
                </a:lnTo>
                <a:lnTo>
                  <a:pt x="252" y="1050"/>
                </a:lnTo>
                <a:lnTo>
                  <a:pt x="236" y="923"/>
                </a:lnTo>
                <a:lnTo>
                  <a:pt x="236" y="923"/>
                </a:lnTo>
                <a:lnTo>
                  <a:pt x="232" y="851"/>
                </a:lnTo>
                <a:lnTo>
                  <a:pt x="229" y="778"/>
                </a:lnTo>
                <a:lnTo>
                  <a:pt x="229" y="778"/>
                </a:lnTo>
                <a:lnTo>
                  <a:pt x="230" y="754"/>
                </a:lnTo>
                <a:lnTo>
                  <a:pt x="231" y="740"/>
                </a:lnTo>
                <a:lnTo>
                  <a:pt x="231" y="740"/>
                </a:lnTo>
                <a:lnTo>
                  <a:pt x="236" y="734"/>
                </a:lnTo>
                <a:lnTo>
                  <a:pt x="241" y="727"/>
                </a:lnTo>
                <a:lnTo>
                  <a:pt x="241" y="727"/>
                </a:lnTo>
                <a:lnTo>
                  <a:pt x="244" y="725"/>
                </a:lnTo>
                <a:lnTo>
                  <a:pt x="246" y="722"/>
                </a:lnTo>
                <a:lnTo>
                  <a:pt x="246" y="720"/>
                </a:lnTo>
                <a:lnTo>
                  <a:pt x="246" y="720"/>
                </a:lnTo>
                <a:lnTo>
                  <a:pt x="246" y="713"/>
                </a:lnTo>
                <a:lnTo>
                  <a:pt x="246" y="708"/>
                </a:lnTo>
                <a:lnTo>
                  <a:pt x="246" y="708"/>
                </a:lnTo>
                <a:lnTo>
                  <a:pt x="253" y="720"/>
                </a:lnTo>
                <a:lnTo>
                  <a:pt x="259" y="728"/>
                </a:lnTo>
                <a:lnTo>
                  <a:pt x="262" y="732"/>
                </a:lnTo>
                <a:lnTo>
                  <a:pt x="266" y="733"/>
                </a:lnTo>
                <a:lnTo>
                  <a:pt x="266" y="733"/>
                </a:lnTo>
                <a:lnTo>
                  <a:pt x="270" y="733"/>
                </a:lnTo>
                <a:lnTo>
                  <a:pt x="272" y="736"/>
                </a:lnTo>
                <a:lnTo>
                  <a:pt x="277" y="739"/>
                </a:lnTo>
                <a:lnTo>
                  <a:pt x="278" y="740"/>
                </a:lnTo>
                <a:lnTo>
                  <a:pt x="279" y="739"/>
                </a:lnTo>
                <a:lnTo>
                  <a:pt x="278" y="733"/>
                </a:lnTo>
                <a:lnTo>
                  <a:pt x="278" y="733"/>
                </a:lnTo>
                <a:lnTo>
                  <a:pt x="276" y="713"/>
                </a:lnTo>
                <a:lnTo>
                  <a:pt x="273" y="701"/>
                </a:lnTo>
                <a:lnTo>
                  <a:pt x="273" y="701"/>
                </a:lnTo>
                <a:lnTo>
                  <a:pt x="273" y="680"/>
                </a:lnTo>
                <a:lnTo>
                  <a:pt x="276" y="642"/>
                </a:lnTo>
                <a:lnTo>
                  <a:pt x="277" y="602"/>
                </a:lnTo>
                <a:lnTo>
                  <a:pt x="277" y="586"/>
                </a:lnTo>
                <a:lnTo>
                  <a:pt x="276" y="577"/>
                </a:lnTo>
                <a:lnTo>
                  <a:pt x="276" y="577"/>
                </a:lnTo>
                <a:lnTo>
                  <a:pt x="275" y="556"/>
                </a:lnTo>
                <a:lnTo>
                  <a:pt x="273" y="525"/>
                </a:lnTo>
                <a:lnTo>
                  <a:pt x="272" y="496"/>
                </a:lnTo>
                <a:lnTo>
                  <a:pt x="271" y="478"/>
                </a:lnTo>
                <a:lnTo>
                  <a:pt x="271" y="478"/>
                </a:lnTo>
                <a:lnTo>
                  <a:pt x="266" y="452"/>
                </a:lnTo>
                <a:lnTo>
                  <a:pt x="264" y="440"/>
                </a:lnTo>
                <a:lnTo>
                  <a:pt x="264" y="435"/>
                </a:lnTo>
                <a:lnTo>
                  <a:pt x="264" y="434"/>
                </a:lnTo>
                <a:lnTo>
                  <a:pt x="264" y="434"/>
                </a:lnTo>
                <a:lnTo>
                  <a:pt x="276" y="436"/>
                </a:lnTo>
                <a:lnTo>
                  <a:pt x="301" y="443"/>
                </a:lnTo>
                <a:lnTo>
                  <a:pt x="329" y="449"/>
                </a:lnTo>
                <a:lnTo>
                  <a:pt x="339" y="450"/>
                </a:lnTo>
                <a:lnTo>
                  <a:pt x="346" y="450"/>
                </a:lnTo>
                <a:lnTo>
                  <a:pt x="346" y="450"/>
                </a:lnTo>
                <a:lnTo>
                  <a:pt x="358" y="446"/>
                </a:lnTo>
                <a:lnTo>
                  <a:pt x="374" y="436"/>
                </a:lnTo>
                <a:lnTo>
                  <a:pt x="384" y="430"/>
                </a:lnTo>
                <a:lnTo>
                  <a:pt x="394" y="422"/>
                </a:lnTo>
                <a:lnTo>
                  <a:pt x="403" y="413"/>
                </a:lnTo>
                <a:lnTo>
                  <a:pt x="413" y="403"/>
                </a:lnTo>
                <a:lnTo>
                  <a:pt x="413" y="403"/>
                </a:lnTo>
                <a:lnTo>
                  <a:pt x="421" y="393"/>
                </a:lnTo>
                <a:lnTo>
                  <a:pt x="429" y="382"/>
                </a:lnTo>
                <a:lnTo>
                  <a:pt x="441" y="361"/>
                </a:lnTo>
                <a:lnTo>
                  <a:pt x="448" y="346"/>
                </a:lnTo>
                <a:lnTo>
                  <a:pt x="450" y="338"/>
                </a:lnTo>
                <a:lnTo>
                  <a:pt x="435" y="302"/>
                </a:lnTo>
                <a:lnTo>
                  <a:pt x="435" y="302"/>
                </a:lnTo>
                <a:lnTo>
                  <a:pt x="444" y="293"/>
                </a:lnTo>
                <a:lnTo>
                  <a:pt x="449" y="284"/>
                </a:lnTo>
                <a:lnTo>
                  <a:pt x="451" y="281"/>
                </a:lnTo>
                <a:lnTo>
                  <a:pt x="453" y="277"/>
                </a:lnTo>
                <a:lnTo>
                  <a:pt x="453" y="277"/>
                </a:lnTo>
                <a:lnTo>
                  <a:pt x="453" y="272"/>
                </a:lnTo>
                <a:lnTo>
                  <a:pt x="451" y="269"/>
                </a:lnTo>
                <a:lnTo>
                  <a:pt x="448" y="263"/>
                </a:lnTo>
                <a:lnTo>
                  <a:pt x="448" y="263"/>
                </a:lnTo>
                <a:lnTo>
                  <a:pt x="442" y="255"/>
                </a:lnTo>
                <a:lnTo>
                  <a:pt x="438" y="252"/>
                </a:lnTo>
                <a:lnTo>
                  <a:pt x="438" y="252"/>
                </a:lnTo>
                <a:lnTo>
                  <a:pt x="438" y="252"/>
                </a:lnTo>
                <a:lnTo>
                  <a:pt x="441" y="249"/>
                </a:lnTo>
                <a:lnTo>
                  <a:pt x="441" y="246"/>
                </a:lnTo>
                <a:lnTo>
                  <a:pt x="439" y="243"/>
                </a:lnTo>
                <a:lnTo>
                  <a:pt x="438" y="242"/>
                </a:lnTo>
                <a:lnTo>
                  <a:pt x="438" y="242"/>
                </a:lnTo>
                <a:lnTo>
                  <a:pt x="427" y="237"/>
                </a:lnTo>
                <a:lnTo>
                  <a:pt x="427" y="237"/>
                </a:lnTo>
                <a:lnTo>
                  <a:pt x="429" y="235"/>
                </a:lnTo>
                <a:lnTo>
                  <a:pt x="429" y="230"/>
                </a:lnTo>
                <a:lnTo>
                  <a:pt x="429" y="228"/>
                </a:lnTo>
                <a:lnTo>
                  <a:pt x="427" y="225"/>
                </a:lnTo>
                <a:lnTo>
                  <a:pt x="426" y="223"/>
                </a:lnTo>
                <a:lnTo>
                  <a:pt x="423" y="223"/>
                </a:lnTo>
                <a:lnTo>
                  <a:pt x="423" y="223"/>
                </a:lnTo>
                <a:lnTo>
                  <a:pt x="410" y="223"/>
                </a:lnTo>
                <a:lnTo>
                  <a:pt x="407" y="224"/>
                </a:lnTo>
                <a:lnTo>
                  <a:pt x="406" y="225"/>
                </a:lnTo>
                <a:lnTo>
                  <a:pt x="406" y="225"/>
                </a:lnTo>
                <a:lnTo>
                  <a:pt x="403" y="230"/>
                </a:lnTo>
                <a:lnTo>
                  <a:pt x="395" y="230"/>
                </a:lnTo>
                <a:lnTo>
                  <a:pt x="395" y="230"/>
                </a:lnTo>
                <a:lnTo>
                  <a:pt x="395" y="228"/>
                </a:lnTo>
                <a:lnTo>
                  <a:pt x="391" y="225"/>
                </a:lnTo>
                <a:lnTo>
                  <a:pt x="385" y="223"/>
                </a:lnTo>
                <a:lnTo>
                  <a:pt x="385" y="223"/>
                </a:lnTo>
                <a:lnTo>
                  <a:pt x="379" y="221"/>
                </a:lnTo>
                <a:lnTo>
                  <a:pt x="374" y="219"/>
                </a:lnTo>
                <a:lnTo>
                  <a:pt x="366" y="218"/>
                </a:lnTo>
                <a:lnTo>
                  <a:pt x="366" y="218"/>
                </a:lnTo>
                <a:lnTo>
                  <a:pt x="362" y="216"/>
                </a:lnTo>
                <a:lnTo>
                  <a:pt x="361" y="215"/>
                </a:lnTo>
                <a:lnTo>
                  <a:pt x="360" y="215"/>
                </a:lnTo>
                <a:lnTo>
                  <a:pt x="355" y="216"/>
                </a:lnTo>
                <a:lnTo>
                  <a:pt x="355" y="216"/>
                </a:lnTo>
                <a:lnTo>
                  <a:pt x="350" y="218"/>
                </a:lnTo>
                <a:lnTo>
                  <a:pt x="346" y="223"/>
                </a:lnTo>
                <a:lnTo>
                  <a:pt x="338" y="230"/>
                </a:lnTo>
                <a:lnTo>
                  <a:pt x="338" y="230"/>
                </a:lnTo>
                <a:lnTo>
                  <a:pt x="326" y="241"/>
                </a:lnTo>
                <a:lnTo>
                  <a:pt x="311" y="255"/>
                </a:lnTo>
                <a:lnTo>
                  <a:pt x="311" y="255"/>
                </a:lnTo>
                <a:lnTo>
                  <a:pt x="303" y="263"/>
                </a:lnTo>
                <a:lnTo>
                  <a:pt x="294" y="272"/>
                </a:lnTo>
                <a:lnTo>
                  <a:pt x="281" y="284"/>
                </a:lnTo>
                <a:lnTo>
                  <a:pt x="276" y="287"/>
                </a:lnTo>
                <a:lnTo>
                  <a:pt x="276" y="287"/>
                </a:lnTo>
                <a:lnTo>
                  <a:pt x="276" y="284"/>
                </a:lnTo>
                <a:lnTo>
                  <a:pt x="275" y="282"/>
                </a:lnTo>
                <a:lnTo>
                  <a:pt x="273" y="282"/>
                </a:lnTo>
                <a:lnTo>
                  <a:pt x="273" y="282"/>
                </a:lnTo>
                <a:lnTo>
                  <a:pt x="273" y="283"/>
                </a:lnTo>
                <a:lnTo>
                  <a:pt x="272" y="284"/>
                </a:lnTo>
                <a:lnTo>
                  <a:pt x="272" y="284"/>
                </a:lnTo>
                <a:lnTo>
                  <a:pt x="271" y="284"/>
                </a:lnTo>
                <a:lnTo>
                  <a:pt x="271" y="284"/>
                </a:lnTo>
                <a:lnTo>
                  <a:pt x="271" y="286"/>
                </a:lnTo>
                <a:lnTo>
                  <a:pt x="271" y="287"/>
                </a:lnTo>
                <a:lnTo>
                  <a:pt x="271" y="289"/>
                </a:lnTo>
                <a:lnTo>
                  <a:pt x="266" y="280"/>
                </a:lnTo>
                <a:lnTo>
                  <a:pt x="266" y="280"/>
                </a:lnTo>
                <a:lnTo>
                  <a:pt x="259" y="267"/>
                </a:lnTo>
                <a:lnTo>
                  <a:pt x="253" y="258"/>
                </a:lnTo>
                <a:lnTo>
                  <a:pt x="248" y="251"/>
                </a:lnTo>
                <a:lnTo>
                  <a:pt x="246" y="247"/>
                </a:lnTo>
                <a:lnTo>
                  <a:pt x="246" y="247"/>
                </a:lnTo>
                <a:lnTo>
                  <a:pt x="243" y="243"/>
                </a:lnTo>
                <a:lnTo>
                  <a:pt x="237" y="237"/>
                </a:lnTo>
                <a:lnTo>
                  <a:pt x="229" y="228"/>
                </a:lnTo>
                <a:lnTo>
                  <a:pt x="217" y="213"/>
                </a:lnTo>
                <a:lnTo>
                  <a:pt x="217" y="213"/>
                </a:lnTo>
                <a:lnTo>
                  <a:pt x="218" y="213"/>
                </a:lnTo>
                <a:lnTo>
                  <a:pt x="220" y="212"/>
                </a:lnTo>
                <a:lnTo>
                  <a:pt x="224" y="210"/>
                </a:lnTo>
                <a:lnTo>
                  <a:pt x="229" y="202"/>
                </a:lnTo>
                <a:lnTo>
                  <a:pt x="229" y="202"/>
                </a:lnTo>
                <a:lnTo>
                  <a:pt x="234" y="194"/>
                </a:lnTo>
                <a:lnTo>
                  <a:pt x="237" y="184"/>
                </a:lnTo>
                <a:lnTo>
                  <a:pt x="241" y="174"/>
                </a:lnTo>
                <a:lnTo>
                  <a:pt x="241" y="174"/>
                </a:lnTo>
                <a:lnTo>
                  <a:pt x="248" y="157"/>
                </a:lnTo>
                <a:lnTo>
                  <a:pt x="252" y="145"/>
                </a:lnTo>
                <a:lnTo>
                  <a:pt x="254" y="134"/>
                </a:lnTo>
                <a:lnTo>
                  <a:pt x="254" y="134"/>
                </a:lnTo>
                <a:lnTo>
                  <a:pt x="255" y="119"/>
                </a:lnTo>
                <a:lnTo>
                  <a:pt x="256" y="113"/>
                </a:lnTo>
                <a:lnTo>
                  <a:pt x="256" y="113"/>
                </a:lnTo>
                <a:lnTo>
                  <a:pt x="277" y="115"/>
                </a:lnTo>
                <a:lnTo>
                  <a:pt x="290" y="115"/>
                </a:lnTo>
                <a:lnTo>
                  <a:pt x="295" y="113"/>
                </a:lnTo>
                <a:lnTo>
                  <a:pt x="296" y="112"/>
                </a:lnTo>
                <a:lnTo>
                  <a:pt x="296" y="111"/>
                </a:lnTo>
                <a:lnTo>
                  <a:pt x="296" y="111"/>
                </a:lnTo>
                <a:lnTo>
                  <a:pt x="294" y="107"/>
                </a:lnTo>
                <a:lnTo>
                  <a:pt x="290" y="104"/>
                </a:lnTo>
                <a:lnTo>
                  <a:pt x="283" y="101"/>
                </a:lnTo>
                <a:lnTo>
                  <a:pt x="283" y="101"/>
                </a:lnTo>
                <a:lnTo>
                  <a:pt x="273" y="95"/>
                </a:lnTo>
                <a:lnTo>
                  <a:pt x="266" y="89"/>
                </a:lnTo>
                <a:lnTo>
                  <a:pt x="266" y="89"/>
                </a:lnTo>
                <a:lnTo>
                  <a:pt x="261" y="69"/>
                </a:lnTo>
                <a:lnTo>
                  <a:pt x="256" y="47"/>
                </a:lnTo>
                <a:lnTo>
                  <a:pt x="256" y="47"/>
                </a:lnTo>
                <a:lnTo>
                  <a:pt x="255" y="42"/>
                </a:lnTo>
                <a:lnTo>
                  <a:pt x="253" y="35"/>
                </a:lnTo>
                <a:lnTo>
                  <a:pt x="247" y="27"/>
                </a:lnTo>
                <a:lnTo>
                  <a:pt x="243" y="22"/>
                </a:lnTo>
                <a:lnTo>
                  <a:pt x="238" y="17"/>
                </a:lnTo>
                <a:lnTo>
                  <a:pt x="238" y="17"/>
                </a:lnTo>
                <a:lnTo>
                  <a:pt x="231" y="10"/>
                </a:lnTo>
                <a:lnTo>
                  <a:pt x="228" y="5"/>
                </a:lnTo>
                <a:lnTo>
                  <a:pt x="225" y="4"/>
                </a:lnTo>
                <a:lnTo>
                  <a:pt x="223" y="3"/>
                </a:lnTo>
                <a:lnTo>
                  <a:pt x="214" y="3"/>
                </a:lnTo>
                <a:lnTo>
                  <a:pt x="214" y="3"/>
                </a:lnTo>
                <a:lnTo>
                  <a:pt x="193" y="0"/>
                </a:lnTo>
                <a:lnTo>
                  <a:pt x="183" y="0"/>
                </a:lnTo>
                <a:lnTo>
                  <a:pt x="172" y="3"/>
                </a:lnTo>
                <a:lnTo>
                  <a:pt x="172" y="3"/>
                </a:lnTo>
                <a:lnTo>
                  <a:pt x="158" y="6"/>
                </a:lnTo>
                <a:lnTo>
                  <a:pt x="146" y="11"/>
                </a:lnTo>
                <a:lnTo>
                  <a:pt x="127" y="20"/>
                </a:lnTo>
                <a:lnTo>
                  <a:pt x="127" y="20"/>
                </a:lnTo>
                <a:lnTo>
                  <a:pt x="123" y="22"/>
                </a:lnTo>
                <a:lnTo>
                  <a:pt x="122" y="26"/>
                </a:lnTo>
                <a:lnTo>
                  <a:pt x="121" y="29"/>
                </a:lnTo>
                <a:lnTo>
                  <a:pt x="119" y="34"/>
                </a:lnTo>
                <a:lnTo>
                  <a:pt x="119" y="34"/>
                </a:lnTo>
                <a:lnTo>
                  <a:pt x="118" y="44"/>
                </a:lnTo>
                <a:lnTo>
                  <a:pt x="116" y="57"/>
                </a:lnTo>
                <a:lnTo>
                  <a:pt x="114" y="76"/>
                </a:lnTo>
                <a:lnTo>
                  <a:pt x="114" y="76"/>
                </a:lnTo>
                <a:lnTo>
                  <a:pt x="107" y="89"/>
                </a:lnTo>
                <a:lnTo>
                  <a:pt x="102" y="99"/>
                </a:lnTo>
                <a:lnTo>
                  <a:pt x="102" y="99"/>
                </a:lnTo>
                <a:lnTo>
                  <a:pt x="87" y="104"/>
                </a:lnTo>
                <a:lnTo>
                  <a:pt x="77" y="107"/>
                </a:lnTo>
                <a:lnTo>
                  <a:pt x="75" y="110"/>
                </a:lnTo>
                <a:lnTo>
                  <a:pt x="75" y="111"/>
                </a:lnTo>
                <a:lnTo>
                  <a:pt x="75" y="111"/>
                </a:lnTo>
                <a:lnTo>
                  <a:pt x="75" y="111"/>
                </a:lnTo>
                <a:lnTo>
                  <a:pt x="88" y="123"/>
                </a:lnTo>
                <a:lnTo>
                  <a:pt x="100" y="131"/>
                </a:lnTo>
                <a:lnTo>
                  <a:pt x="100" y="131"/>
                </a:lnTo>
                <a:close/>
                <a:moveTo>
                  <a:pt x="346" y="289"/>
                </a:moveTo>
                <a:lnTo>
                  <a:pt x="346" y="289"/>
                </a:lnTo>
                <a:lnTo>
                  <a:pt x="354" y="290"/>
                </a:lnTo>
                <a:lnTo>
                  <a:pt x="360" y="290"/>
                </a:lnTo>
                <a:lnTo>
                  <a:pt x="366" y="289"/>
                </a:lnTo>
                <a:lnTo>
                  <a:pt x="366" y="289"/>
                </a:lnTo>
                <a:lnTo>
                  <a:pt x="371" y="289"/>
                </a:lnTo>
                <a:lnTo>
                  <a:pt x="376" y="289"/>
                </a:lnTo>
                <a:lnTo>
                  <a:pt x="376" y="289"/>
                </a:lnTo>
                <a:lnTo>
                  <a:pt x="377" y="290"/>
                </a:lnTo>
                <a:lnTo>
                  <a:pt x="377" y="290"/>
                </a:lnTo>
                <a:lnTo>
                  <a:pt x="376" y="294"/>
                </a:lnTo>
                <a:lnTo>
                  <a:pt x="373" y="298"/>
                </a:lnTo>
                <a:lnTo>
                  <a:pt x="373" y="300"/>
                </a:lnTo>
                <a:lnTo>
                  <a:pt x="373" y="300"/>
                </a:lnTo>
                <a:lnTo>
                  <a:pt x="373" y="301"/>
                </a:lnTo>
                <a:lnTo>
                  <a:pt x="371" y="302"/>
                </a:lnTo>
                <a:lnTo>
                  <a:pt x="365" y="308"/>
                </a:lnTo>
                <a:lnTo>
                  <a:pt x="359" y="317"/>
                </a:lnTo>
                <a:lnTo>
                  <a:pt x="353" y="324"/>
                </a:lnTo>
                <a:lnTo>
                  <a:pt x="353" y="324"/>
                </a:lnTo>
                <a:lnTo>
                  <a:pt x="344" y="342"/>
                </a:lnTo>
                <a:lnTo>
                  <a:pt x="338" y="352"/>
                </a:lnTo>
                <a:lnTo>
                  <a:pt x="313" y="338"/>
                </a:lnTo>
                <a:lnTo>
                  <a:pt x="291" y="322"/>
                </a:lnTo>
                <a:lnTo>
                  <a:pt x="291" y="322"/>
                </a:lnTo>
                <a:lnTo>
                  <a:pt x="300" y="319"/>
                </a:lnTo>
                <a:lnTo>
                  <a:pt x="324" y="310"/>
                </a:lnTo>
                <a:lnTo>
                  <a:pt x="324" y="310"/>
                </a:lnTo>
                <a:lnTo>
                  <a:pt x="330" y="306"/>
                </a:lnTo>
                <a:lnTo>
                  <a:pt x="335" y="302"/>
                </a:lnTo>
                <a:lnTo>
                  <a:pt x="342" y="296"/>
                </a:lnTo>
                <a:lnTo>
                  <a:pt x="344" y="292"/>
                </a:lnTo>
                <a:lnTo>
                  <a:pt x="346" y="289"/>
                </a:lnTo>
                <a:lnTo>
                  <a:pt x="346" y="289"/>
                </a:lnTo>
                <a:close/>
                <a:moveTo>
                  <a:pt x="366" y="225"/>
                </a:moveTo>
                <a:lnTo>
                  <a:pt x="373" y="228"/>
                </a:lnTo>
                <a:lnTo>
                  <a:pt x="383" y="233"/>
                </a:lnTo>
                <a:lnTo>
                  <a:pt x="378" y="233"/>
                </a:lnTo>
                <a:lnTo>
                  <a:pt x="378" y="240"/>
                </a:lnTo>
                <a:lnTo>
                  <a:pt x="368" y="237"/>
                </a:lnTo>
                <a:lnTo>
                  <a:pt x="358" y="235"/>
                </a:lnTo>
                <a:lnTo>
                  <a:pt x="366" y="225"/>
                </a:lnTo>
                <a:close/>
                <a:moveTo>
                  <a:pt x="131" y="1144"/>
                </a:moveTo>
                <a:lnTo>
                  <a:pt x="131" y="1144"/>
                </a:lnTo>
                <a:lnTo>
                  <a:pt x="134" y="1168"/>
                </a:lnTo>
                <a:lnTo>
                  <a:pt x="136" y="1187"/>
                </a:lnTo>
                <a:lnTo>
                  <a:pt x="140" y="1200"/>
                </a:lnTo>
                <a:lnTo>
                  <a:pt x="140" y="1200"/>
                </a:lnTo>
                <a:lnTo>
                  <a:pt x="141" y="1210"/>
                </a:lnTo>
                <a:lnTo>
                  <a:pt x="141" y="1221"/>
                </a:lnTo>
                <a:lnTo>
                  <a:pt x="140" y="1233"/>
                </a:lnTo>
                <a:lnTo>
                  <a:pt x="140" y="1233"/>
                </a:lnTo>
                <a:lnTo>
                  <a:pt x="130" y="1225"/>
                </a:lnTo>
                <a:lnTo>
                  <a:pt x="124" y="1221"/>
                </a:lnTo>
                <a:lnTo>
                  <a:pt x="123" y="1219"/>
                </a:lnTo>
                <a:lnTo>
                  <a:pt x="122" y="1218"/>
                </a:lnTo>
                <a:lnTo>
                  <a:pt x="122" y="1218"/>
                </a:lnTo>
                <a:lnTo>
                  <a:pt x="122" y="1215"/>
                </a:lnTo>
                <a:lnTo>
                  <a:pt x="121" y="1207"/>
                </a:lnTo>
                <a:lnTo>
                  <a:pt x="119" y="1198"/>
                </a:lnTo>
                <a:lnTo>
                  <a:pt x="119" y="1198"/>
                </a:lnTo>
                <a:lnTo>
                  <a:pt x="119" y="1192"/>
                </a:lnTo>
                <a:lnTo>
                  <a:pt x="119" y="1183"/>
                </a:lnTo>
                <a:lnTo>
                  <a:pt x="119" y="1183"/>
                </a:lnTo>
                <a:lnTo>
                  <a:pt x="131" y="1144"/>
                </a:lnTo>
                <a:lnTo>
                  <a:pt x="131" y="11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EA92C957-9EC3-4A73-9C3B-DD97D1A582F0}"/>
              </a:ext>
            </a:extLst>
          </p:cNvPr>
          <p:cNvSpPr>
            <a:spLocks noEditPoints="1"/>
          </p:cNvSpPr>
          <p:nvPr/>
        </p:nvSpPr>
        <p:spPr bwMode="auto">
          <a:xfrm>
            <a:off x="8415793" y="2708918"/>
            <a:ext cx="622355" cy="1701895"/>
          </a:xfrm>
          <a:custGeom>
            <a:avLst/>
            <a:gdLst>
              <a:gd name="T0" fmla="*/ 128 w 471"/>
              <a:gd name="T1" fmla="*/ 75 h 1288"/>
              <a:gd name="T2" fmla="*/ 99 w 471"/>
              <a:gd name="T3" fmla="*/ 76 h 1288"/>
              <a:gd name="T4" fmla="*/ 59 w 471"/>
              <a:gd name="T5" fmla="*/ 103 h 1288"/>
              <a:gd name="T6" fmla="*/ 24 w 471"/>
              <a:gd name="T7" fmla="*/ 157 h 1288"/>
              <a:gd name="T8" fmla="*/ 20 w 471"/>
              <a:gd name="T9" fmla="*/ 232 h 1288"/>
              <a:gd name="T10" fmla="*/ 52 w 471"/>
              <a:gd name="T11" fmla="*/ 271 h 1288"/>
              <a:gd name="T12" fmla="*/ 52 w 471"/>
              <a:gd name="T13" fmla="*/ 309 h 1288"/>
              <a:gd name="T14" fmla="*/ 64 w 471"/>
              <a:gd name="T15" fmla="*/ 566 h 1288"/>
              <a:gd name="T16" fmla="*/ 39 w 471"/>
              <a:gd name="T17" fmla="*/ 715 h 1288"/>
              <a:gd name="T18" fmla="*/ 47 w 471"/>
              <a:gd name="T19" fmla="*/ 765 h 1288"/>
              <a:gd name="T20" fmla="*/ 45 w 471"/>
              <a:gd name="T21" fmla="*/ 972 h 1288"/>
              <a:gd name="T22" fmla="*/ 14 w 471"/>
              <a:gd name="T23" fmla="*/ 1137 h 1288"/>
              <a:gd name="T24" fmla="*/ 2 w 471"/>
              <a:gd name="T25" fmla="*/ 1231 h 1288"/>
              <a:gd name="T26" fmla="*/ 9 w 471"/>
              <a:gd name="T27" fmla="*/ 1269 h 1288"/>
              <a:gd name="T28" fmla="*/ 83 w 471"/>
              <a:gd name="T29" fmla="*/ 1268 h 1288"/>
              <a:gd name="T30" fmla="*/ 115 w 471"/>
              <a:gd name="T31" fmla="*/ 1276 h 1288"/>
              <a:gd name="T32" fmla="*/ 131 w 471"/>
              <a:gd name="T33" fmla="*/ 1285 h 1288"/>
              <a:gd name="T34" fmla="*/ 207 w 471"/>
              <a:gd name="T35" fmla="*/ 1282 h 1288"/>
              <a:gd name="T36" fmla="*/ 281 w 471"/>
              <a:gd name="T37" fmla="*/ 1280 h 1288"/>
              <a:gd name="T38" fmla="*/ 333 w 471"/>
              <a:gd name="T39" fmla="*/ 1247 h 1288"/>
              <a:gd name="T40" fmla="*/ 287 w 471"/>
              <a:gd name="T41" fmla="*/ 1221 h 1288"/>
              <a:gd name="T42" fmla="*/ 230 w 471"/>
              <a:gd name="T43" fmla="*/ 1186 h 1288"/>
              <a:gd name="T44" fmla="*/ 225 w 471"/>
              <a:gd name="T45" fmla="*/ 1072 h 1288"/>
              <a:gd name="T46" fmla="*/ 243 w 471"/>
              <a:gd name="T47" fmla="*/ 924 h 1288"/>
              <a:gd name="T48" fmla="*/ 270 w 471"/>
              <a:gd name="T49" fmla="*/ 713 h 1288"/>
              <a:gd name="T50" fmla="*/ 308 w 471"/>
              <a:gd name="T51" fmla="*/ 593 h 1288"/>
              <a:gd name="T52" fmla="*/ 403 w 471"/>
              <a:gd name="T53" fmla="*/ 345 h 1288"/>
              <a:gd name="T54" fmla="*/ 433 w 471"/>
              <a:gd name="T55" fmla="*/ 315 h 1288"/>
              <a:gd name="T56" fmla="*/ 463 w 471"/>
              <a:gd name="T57" fmla="*/ 258 h 1288"/>
              <a:gd name="T58" fmla="*/ 471 w 471"/>
              <a:gd name="T59" fmla="*/ 157 h 1288"/>
              <a:gd name="T60" fmla="*/ 449 w 471"/>
              <a:gd name="T61" fmla="*/ 113 h 1288"/>
              <a:gd name="T62" fmla="*/ 444 w 471"/>
              <a:gd name="T63" fmla="*/ 85 h 1288"/>
              <a:gd name="T64" fmla="*/ 399 w 471"/>
              <a:gd name="T65" fmla="*/ 0 h 1288"/>
              <a:gd name="T66" fmla="*/ 346 w 471"/>
              <a:gd name="T67" fmla="*/ 119 h 1288"/>
              <a:gd name="T68" fmla="*/ 361 w 471"/>
              <a:gd name="T69" fmla="*/ 131 h 1288"/>
              <a:gd name="T70" fmla="*/ 321 w 471"/>
              <a:gd name="T71" fmla="*/ 173 h 1288"/>
              <a:gd name="T72" fmla="*/ 274 w 471"/>
              <a:gd name="T73" fmla="*/ 209 h 1288"/>
              <a:gd name="T74" fmla="*/ 241 w 471"/>
              <a:gd name="T75" fmla="*/ 248 h 1288"/>
              <a:gd name="T76" fmla="*/ 181 w 471"/>
              <a:gd name="T77" fmla="*/ 256 h 1288"/>
              <a:gd name="T78" fmla="*/ 174 w 471"/>
              <a:gd name="T79" fmla="*/ 235 h 1288"/>
              <a:gd name="T80" fmla="*/ 201 w 471"/>
              <a:gd name="T81" fmla="*/ 215 h 1288"/>
              <a:gd name="T82" fmla="*/ 203 w 471"/>
              <a:gd name="T83" fmla="*/ 181 h 1288"/>
              <a:gd name="T84" fmla="*/ 201 w 471"/>
              <a:gd name="T85" fmla="*/ 151 h 1288"/>
              <a:gd name="T86" fmla="*/ 193 w 471"/>
              <a:gd name="T87" fmla="*/ 144 h 1288"/>
              <a:gd name="T88" fmla="*/ 172 w 471"/>
              <a:gd name="T89" fmla="*/ 108 h 1288"/>
              <a:gd name="T90" fmla="*/ 141 w 471"/>
              <a:gd name="T91" fmla="*/ 92 h 1288"/>
              <a:gd name="T92" fmla="*/ 133 w 471"/>
              <a:gd name="T93" fmla="*/ 986 h 1288"/>
              <a:gd name="T94" fmla="*/ 133 w 471"/>
              <a:gd name="T95" fmla="*/ 1000 h 1288"/>
              <a:gd name="T96" fmla="*/ 124 w 471"/>
              <a:gd name="T97" fmla="*/ 1208 h 1288"/>
              <a:gd name="T98" fmla="*/ 92 w 471"/>
              <a:gd name="T99" fmla="*/ 1189 h 1288"/>
              <a:gd name="T100" fmla="*/ 86 w 471"/>
              <a:gd name="T101" fmla="*/ 1162 h 1288"/>
              <a:gd name="T102" fmla="*/ 115 w 471"/>
              <a:gd name="T103" fmla="*/ 1082 h 1288"/>
              <a:gd name="T104" fmla="*/ 133 w 471"/>
              <a:gd name="T105" fmla="*/ 986 h 1288"/>
              <a:gd name="T106" fmla="*/ 425 w 471"/>
              <a:gd name="T107" fmla="*/ 208 h 1288"/>
              <a:gd name="T108" fmla="*/ 388 w 471"/>
              <a:gd name="T109" fmla="*/ 269 h 1288"/>
              <a:gd name="T110" fmla="*/ 352 w 471"/>
              <a:gd name="T111" fmla="*/ 278 h 1288"/>
              <a:gd name="T112" fmla="*/ 307 w 471"/>
              <a:gd name="T113" fmla="*/ 274 h 1288"/>
              <a:gd name="T114" fmla="*/ 347 w 471"/>
              <a:gd name="T115" fmla="*/ 218 h 1288"/>
              <a:gd name="T116" fmla="*/ 360 w 471"/>
              <a:gd name="T117" fmla="*/ 186 h 1288"/>
              <a:gd name="T118" fmla="*/ 398 w 471"/>
              <a:gd name="T119" fmla="*/ 154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1" h="1288">
                <a:moveTo>
                  <a:pt x="133" y="89"/>
                </a:moveTo>
                <a:lnTo>
                  <a:pt x="133" y="89"/>
                </a:lnTo>
                <a:lnTo>
                  <a:pt x="133" y="86"/>
                </a:lnTo>
                <a:lnTo>
                  <a:pt x="131" y="80"/>
                </a:lnTo>
                <a:lnTo>
                  <a:pt x="130" y="77"/>
                </a:lnTo>
                <a:lnTo>
                  <a:pt x="128" y="75"/>
                </a:lnTo>
                <a:lnTo>
                  <a:pt x="124" y="73"/>
                </a:lnTo>
                <a:lnTo>
                  <a:pt x="120" y="71"/>
                </a:lnTo>
                <a:lnTo>
                  <a:pt x="120" y="71"/>
                </a:lnTo>
                <a:lnTo>
                  <a:pt x="115" y="71"/>
                </a:lnTo>
                <a:lnTo>
                  <a:pt x="109" y="73"/>
                </a:lnTo>
                <a:lnTo>
                  <a:pt x="99" y="76"/>
                </a:lnTo>
                <a:lnTo>
                  <a:pt x="90" y="82"/>
                </a:lnTo>
                <a:lnTo>
                  <a:pt x="83" y="89"/>
                </a:lnTo>
                <a:lnTo>
                  <a:pt x="83" y="89"/>
                </a:lnTo>
                <a:lnTo>
                  <a:pt x="78" y="92"/>
                </a:lnTo>
                <a:lnTo>
                  <a:pt x="73" y="95"/>
                </a:lnTo>
                <a:lnTo>
                  <a:pt x="59" y="103"/>
                </a:lnTo>
                <a:lnTo>
                  <a:pt x="52" y="109"/>
                </a:lnTo>
                <a:lnTo>
                  <a:pt x="45" y="117"/>
                </a:lnTo>
                <a:lnTo>
                  <a:pt x="39" y="124"/>
                </a:lnTo>
                <a:lnTo>
                  <a:pt x="33" y="134"/>
                </a:lnTo>
                <a:lnTo>
                  <a:pt x="33" y="134"/>
                </a:lnTo>
                <a:lnTo>
                  <a:pt x="24" y="157"/>
                </a:lnTo>
                <a:lnTo>
                  <a:pt x="20" y="169"/>
                </a:lnTo>
                <a:lnTo>
                  <a:pt x="16" y="181"/>
                </a:lnTo>
                <a:lnTo>
                  <a:pt x="14" y="194"/>
                </a:lnTo>
                <a:lnTo>
                  <a:pt x="14" y="207"/>
                </a:lnTo>
                <a:lnTo>
                  <a:pt x="16" y="220"/>
                </a:lnTo>
                <a:lnTo>
                  <a:pt x="20" y="232"/>
                </a:lnTo>
                <a:lnTo>
                  <a:pt x="20" y="232"/>
                </a:lnTo>
                <a:lnTo>
                  <a:pt x="31" y="252"/>
                </a:lnTo>
                <a:lnTo>
                  <a:pt x="39" y="266"/>
                </a:lnTo>
                <a:lnTo>
                  <a:pt x="45" y="273"/>
                </a:lnTo>
                <a:lnTo>
                  <a:pt x="46" y="274"/>
                </a:lnTo>
                <a:lnTo>
                  <a:pt x="52" y="271"/>
                </a:lnTo>
                <a:lnTo>
                  <a:pt x="52" y="271"/>
                </a:lnTo>
                <a:lnTo>
                  <a:pt x="53" y="285"/>
                </a:lnTo>
                <a:lnTo>
                  <a:pt x="53" y="297"/>
                </a:lnTo>
                <a:lnTo>
                  <a:pt x="53" y="303"/>
                </a:lnTo>
                <a:lnTo>
                  <a:pt x="52" y="309"/>
                </a:lnTo>
                <a:lnTo>
                  <a:pt x="52" y="309"/>
                </a:lnTo>
                <a:lnTo>
                  <a:pt x="52" y="323"/>
                </a:lnTo>
                <a:lnTo>
                  <a:pt x="53" y="352"/>
                </a:lnTo>
                <a:lnTo>
                  <a:pt x="58" y="438"/>
                </a:lnTo>
                <a:lnTo>
                  <a:pt x="63" y="522"/>
                </a:lnTo>
                <a:lnTo>
                  <a:pt x="64" y="552"/>
                </a:lnTo>
                <a:lnTo>
                  <a:pt x="64" y="566"/>
                </a:lnTo>
                <a:lnTo>
                  <a:pt x="64" y="566"/>
                </a:lnTo>
                <a:lnTo>
                  <a:pt x="58" y="593"/>
                </a:lnTo>
                <a:lnTo>
                  <a:pt x="50" y="641"/>
                </a:lnTo>
                <a:lnTo>
                  <a:pt x="41" y="688"/>
                </a:lnTo>
                <a:lnTo>
                  <a:pt x="39" y="706"/>
                </a:lnTo>
                <a:lnTo>
                  <a:pt x="39" y="715"/>
                </a:lnTo>
                <a:lnTo>
                  <a:pt x="39" y="715"/>
                </a:lnTo>
                <a:lnTo>
                  <a:pt x="41" y="722"/>
                </a:lnTo>
                <a:lnTo>
                  <a:pt x="44" y="726"/>
                </a:lnTo>
                <a:lnTo>
                  <a:pt x="46" y="729"/>
                </a:lnTo>
                <a:lnTo>
                  <a:pt x="46" y="729"/>
                </a:lnTo>
                <a:lnTo>
                  <a:pt x="47" y="765"/>
                </a:lnTo>
                <a:lnTo>
                  <a:pt x="50" y="844"/>
                </a:lnTo>
                <a:lnTo>
                  <a:pt x="50" y="888"/>
                </a:lnTo>
                <a:lnTo>
                  <a:pt x="50" y="927"/>
                </a:lnTo>
                <a:lnTo>
                  <a:pt x="47" y="957"/>
                </a:lnTo>
                <a:lnTo>
                  <a:pt x="46" y="967"/>
                </a:lnTo>
                <a:lnTo>
                  <a:pt x="45" y="972"/>
                </a:lnTo>
                <a:lnTo>
                  <a:pt x="45" y="972"/>
                </a:lnTo>
                <a:lnTo>
                  <a:pt x="40" y="983"/>
                </a:lnTo>
                <a:lnTo>
                  <a:pt x="35" y="1003"/>
                </a:lnTo>
                <a:lnTo>
                  <a:pt x="26" y="1054"/>
                </a:lnTo>
                <a:lnTo>
                  <a:pt x="18" y="1106"/>
                </a:lnTo>
                <a:lnTo>
                  <a:pt x="14" y="1137"/>
                </a:lnTo>
                <a:lnTo>
                  <a:pt x="14" y="1137"/>
                </a:lnTo>
                <a:lnTo>
                  <a:pt x="13" y="1188"/>
                </a:lnTo>
                <a:lnTo>
                  <a:pt x="13" y="1188"/>
                </a:lnTo>
                <a:lnTo>
                  <a:pt x="9" y="1198"/>
                </a:lnTo>
                <a:lnTo>
                  <a:pt x="5" y="1218"/>
                </a:lnTo>
                <a:lnTo>
                  <a:pt x="2" y="1231"/>
                </a:lnTo>
                <a:lnTo>
                  <a:pt x="0" y="1243"/>
                </a:lnTo>
                <a:lnTo>
                  <a:pt x="0" y="1252"/>
                </a:lnTo>
                <a:lnTo>
                  <a:pt x="1" y="1259"/>
                </a:lnTo>
                <a:lnTo>
                  <a:pt x="1" y="1259"/>
                </a:lnTo>
                <a:lnTo>
                  <a:pt x="5" y="1264"/>
                </a:lnTo>
                <a:lnTo>
                  <a:pt x="9" y="1269"/>
                </a:lnTo>
                <a:lnTo>
                  <a:pt x="15" y="1271"/>
                </a:lnTo>
                <a:lnTo>
                  <a:pt x="21" y="1272"/>
                </a:lnTo>
                <a:lnTo>
                  <a:pt x="33" y="1274"/>
                </a:lnTo>
                <a:lnTo>
                  <a:pt x="41" y="1272"/>
                </a:lnTo>
                <a:lnTo>
                  <a:pt x="41" y="1272"/>
                </a:lnTo>
                <a:lnTo>
                  <a:pt x="83" y="1268"/>
                </a:lnTo>
                <a:lnTo>
                  <a:pt x="108" y="1265"/>
                </a:lnTo>
                <a:lnTo>
                  <a:pt x="118" y="1265"/>
                </a:lnTo>
                <a:lnTo>
                  <a:pt x="118" y="1265"/>
                </a:lnTo>
                <a:lnTo>
                  <a:pt x="116" y="1269"/>
                </a:lnTo>
                <a:lnTo>
                  <a:pt x="115" y="1274"/>
                </a:lnTo>
                <a:lnTo>
                  <a:pt x="115" y="1276"/>
                </a:lnTo>
                <a:lnTo>
                  <a:pt x="116" y="1280"/>
                </a:lnTo>
                <a:lnTo>
                  <a:pt x="118" y="1282"/>
                </a:lnTo>
                <a:lnTo>
                  <a:pt x="122" y="1284"/>
                </a:lnTo>
                <a:lnTo>
                  <a:pt x="122" y="1284"/>
                </a:lnTo>
                <a:lnTo>
                  <a:pt x="127" y="1285"/>
                </a:lnTo>
                <a:lnTo>
                  <a:pt x="131" y="1285"/>
                </a:lnTo>
                <a:lnTo>
                  <a:pt x="147" y="1284"/>
                </a:lnTo>
                <a:lnTo>
                  <a:pt x="166" y="1282"/>
                </a:lnTo>
                <a:lnTo>
                  <a:pt x="179" y="1281"/>
                </a:lnTo>
                <a:lnTo>
                  <a:pt x="193" y="1281"/>
                </a:lnTo>
                <a:lnTo>
                  <a:pt x="193" y="1281"/>
                </a:lnTo>
                <a:lnTo>
                  <a:pt x="207" y="1282"/>
                </a:lnTo>
                <a:lnTo>
                  <a:pt x="218" y="1283"/>
                </a:lnTo>
                <a:lnTo>
                  <a:pt x="228" y="1285"/>
                </a:lnTo>
                <a:lnTo>
                  <a:pt x="237" y="1288"/>
                </a:lnTo>
                <a:lnTo>
                  <a:pt x="248" y="1288"/>
                </a:lnTo>
                <a:lnTo>
                  <a:pt x="262" y="1285"/>
                </a:lnTo>
                <a:lnTo>
                  <a:pt x="281" y="1280"/>
                </a:lnTo>
                <a:lnTo>
                  <a:pt x="307" y="1269"/>
                </a:lnTo>
                <a:lnTo>
                  <a:pt x="307" y="1269"/>
                </a:lnTo>
                <a:lnTo>
                  <a:pt x="319" y="1263"/>
                </a:lnTo>
                <a:lnTo>
                  <a:pt x="327" y="1257"/>
                </a:lnTo>
                <a:lnTo>
                  <a:pt x="332" y="1252"/>
                </a:lnTo>
                <a:lnTo>
                  <a:pt x="333" y="1247"/>
                </a:lnTo>
                <a:lnTo>
                  <a:pt x="333" y="1243"/>
                </a:lnTo>
                <a:lnTo>
                  <a:pt x="329" y="1238"/>
                </a:lnTo>
                <a:lnTo>
                  <a:pt x="324" y="1234"/>
                </a:lnTo>
                <a:lnTo>
                  <a:pt x="318" y="1231"/>
                </a:lnTo>
                <a:lnTo>
                  <a:pt x="302" y="1225"/>
                </a:lnTo>
                <a:lnTo>
                  <a:pt x="287" y="1221"/>
                </a:lnTo>
                <a:lnTo>
                  <a:pt x="270" y="1218"/>
                </a:lnTo>
                <a:lnTo>
                  <a:pt x="244" y="1194"/>
                </a:lnTo>
                <a:lnTo>
                  <a:pt x="244" y="1194"/>
                </a:lnTo>
                <a:lnTo>
                  <a:pt x="237" y="1191"/>
                </a:lnTo>
                <a:lnTo>
                  <a:pt x="232" y="1187"/>
                </a:lnTo>
                <a:lnTo>
                  <a:pt x="230" y="1186"/>
                </a:lnTo>
                <a:lnTo>
                  <a:pt x="230" y="1182"/>
                </a:lnTo>
                <a:lnTo>
                  <a:pt x="230" y="1182"/>
                </a:lnTo>
                <a:lnTo>
                  <a:pt x="228" y="1160"/>
                </a:lnTo>
                <a:lnTo>
                  <a:pt x="228" y="1160"/>
                </a:lnTo>
                <a:lnTo>
                  <a:pt x="226" y="1118"/>
                </a:lnTo>
                <a:lnTo>
                  <a:pt x="225" y="1072"/>
                </a:lnTo>
                <a:lnTo>
                  <a:pt x="225" y="1072"/>
                </a:lnTo>
                <a:lnTo>
                  <a:pt x="225" y="1031"/>
                </a:lnTo>
                <a:lnTo>
                  <a:pt x="225" y="1001"/>
                </a:lnTo>
                <a:lnTo>
                  <a:pt x="225" y="1001"/>
                </a:lnTo>
                <a:lnTo>
                  <a:pt x="231" y="975"/>
                </a:lnTo>
                <a:lnTo>
                  <a:pt x="243" y="924"/>
                </a:lnTo>
                <a:lnTo>
                  <a:pt x="255" y="871"/>
                </a:lnTo>
                <a:lnTo>
                  <a:pt x="262" y="841"/>
                </a:lnTo>
                <a:lnTo>
                  <a:pt x="262" y="841"/>
                </a:lnTo>
                <a:lnTo>
                  <a:pt x="267" y="771"/>
                </a:lnTo>
                <a:lnTo>
                  <a:pt x="270" y="713"/>
                </a:lnTo>
                <a:lnTo>
                  <a:pt x="270" y="713"/>
                </a:lnTo>
                <a:lnTo>
                  <a:pt x="277" y="706"/>
                </a:lnTo>
                <a:lnTo>
                  <a:pt x="283" y="699"/>
                </a:lnTo>
                <a:lnTo>
                  <a:pt x="286" y="694"/>
                </a:lnTo>
                <a:lnTo>
                  <a:pt x="288" y="688"/>
                </a:lnTo>
                <a:lnTo>
                  <a:pt x="288" y="688"/>
                </a:lnTo>
                <a:lnTo>
                  <a:pt x="308" y="593"/>
                </a:lnTo>
                <a:lnTo>
                  <a:pt x="326" y="508"/>
                </a:lnTo>
                <a:lnTo>
                  <a:pt x="308" y="405"/>
                </a:lnTo>
                <a:lnTo>
                  <a:pt x="308" y="405"/>
                </a:lnTo>
                <a:lnTo>
                  <a:pt x="397" y="348"/>
                </a:lnTo>
                <a:lnTo>
                  <a:pt x="397" y="348"/>
                </a:lnTo>
                <a:lnTo>
                  <a:pt x="403" y="345"/>
                </a:lnTo>
                <a:lnTo>
                  <a:pt x="409" y="343"/>
                </a:lnTo>
                <a:lnTo>
                  <a:pt x="415" y="341"/>
                </a:lnTo>
                <a:lnTo>
                  <a:pt x="417" y="338"/>
                </a:lnTo>
                <a:lnTo>
                  <a:pt x="420" y="335"/>
                </a:lnTo>
                <a:lnTo>
                  <a:pt x="420" y="335"/>
                </a:lnTo>
                <a:lnTo>
                  <a:pt x="433" y="315"/>
                </a:lnTo>
                <a:lnTo>
                  <a:pt x="433" y="315"/>
                </a:lnTo>
                <a:lnTo>
                  <a:pt x="448" y="292"/>
                </a:lnTo>
                <a:lnTo>
                  <a:pt x="456" y="275"/>
                </a:lnTo>
                <a:lnTo>
                  <a:pt x="460" y="267"/>
                </a:lnTo>
                <a:lnTo>
                  <a:pt x="463" y="258"/>
                </a:lnTo>
                <a:lnTo>
                  <a:pt x="463" y="258"/>
                </a:lnTo>
                <a:lnTo>
                  <a:pt x="465" y="247"/>
                </a:lnTo>
                <a:lnTo>
                  <a:pt x="467" y="233"/>
                </a:lnTo>
                <a:lnTo>
                  <a:pt x="469" y="200"/>
                </a:lnTo>
                <a:lnTo>
                  <a:pt x="471" y="170"/>
                </a:lnTo>
                <a:lnTo>
                  <a:pt x="471" y="157"/>
                </a:lnTo>
                <a:lnTo>
                  <a:pt x="471" y="157"/>
                </a:lnTo>
                <a:lnTo>
                  <a:pt x="468" y="151"/>
                </a:lnTo>
                <a:lnTo>
                  <a:pt x="462" y="143"/>
                </a:lnTo>
                <a:lnTo>
                  <a:pt x="454" y="128"/>
                </a:lnTo>
                <a:lnTo>
                  <a:pt x="454" y="128"/>
                </a:lnTo>
                <a:lnTo>
                  <a:pt x="452" y="122"/>
                </a:lnTo>
                <a:lnTo>
                  <a:pt x="449" y="113"/>
                </a:lnTo>
                <a:lnTo>
                  <a:pt x="446" y="102"/>
                </a:lnTo>
                <a:lnTo>
                  <a:pt x="446" y="102"/>
                </a:lnTo>
                <a:lnTo>
                  <a:pt x="447" y="95"/>
                </a:lnTo>
                <a:lnTo>
                  <a:pt x="447" y="90"/>
                </a:lnTo>
                <a:lnTo>
                  <a:pt x="446" y="87"/>
                </a:lnTo>
                <a:lnTo>
                  <a:pt x="444" y="85"/>
                </a:lnTo>
                <a:lnTo>
                  <a:pt x="444" y="85"/>
                </a:lnTo>
                <a:lnTo>
                  <a:pt x="442" y="80"/>
                </a:lnTo>
                <a:lnTo>
                  <a:pt x="441" y="70"/>
                </a:lnTo>
                <a:lnTo>
                  <a:pt x="440" y="45"/>
                </a:lnTo>
                <a:lnTo>
                  <a:pt x="439" y="10"/>
                </a:lnTo>
                <a:lnTo>
                  <a:pt x="399" y="0"/>
                </a:lnTo>
                <a:lnTo>
                  <a:pt x="333" y="12"/>
                </a:lnTo>
                <a:lnTo>
                  <a:pt x="333" y="12"/>
                </a:lnTo>
                <a:lnTo>
                  <a:pt x="339" y="66"/>
                </a:lnTo>
                <a:lnTo>
                  <a:pt x="344" y="102"/>
                </a:lnTo>
                <a:lnTo>
                  <a:pt x="345" y="114"/>
                </a:lnTo>
                <a:lnTo>
                  <a:pt x="346" y="119"/>
                </a:lnTo>
                <a:lnTo>
                  <a:pt x="346" y="119"/>
                </a:lnTo>
                <a:lnTo>
                  <a:pt x="357" y="118"/>
                </a:lnTo>
                <a:lnTo>
                  <a:pt x="365" y="117"/>
                </a:lnTo>
                <a:lnTo>
                  <a:pt x="365" y="117"/>
                </a:lnTo>
                <a:lnTo>
                  <a:pt x="364" y="125"/>
                </a:lnTo>
                <a:lnTo>
                  <a:pt x="361" y="131"/>
                </a:lnTo>
                <a:lnTo>
                  <a:pt x="358" y="135"/>
                </a:lnTo>
                <a:lnTo>
                  <a:pt x="358" y="135"/>
                </a:lnTo>
                <a:lnTo>
                  <a:pt x="338" y="157"/>
                </a:lnTo>
                <a:lnTo>
                  <a:pt x="327" y="167"/>
                </a:lnTo>
                <a:lnTo>
                  <a:pt x="321" y="173"/>
                </a:lnTo>
                <a:lnTo>
                  <a:pt x="321" y="173"/>
                </a:lnTo>
                <a:lnTo>
                  <a:pt x="318" y="173"/>
                </a:lnTo>
                <a:lnTo>
                  <a:pt x="312" y="175"/>
                </a:lnTo>
                <a:lnTo>
                  <a:pt x="312" y="175"/>
                </a:lnTo>
                <a:lnTo>
                  <a:pt x="294" y="190"/>
                </a:lnTo>
                <a:lnTo>
                  <a:pt x="280" y="202"/>
                </a:lnTo>
                <a:lnTo>
                  <a:pt x="274" y="209"/>
                </a:lnTo>
                <a:lnTo>
                  <a:pt x="269" y="215"/>
                </a:lnTo>
                <a:lnTo>
                  <a:pt x="269" y="215"/>
                </a:lnTo>
                <a:lnTo>
                  <a:pt x="260" y="227"/>
                </a:lnTo>
                <a:lnTo>
                  <a:pt x="251" y="236"/>
                </a:lnTo>
                <a:lnTo>
                  <a:pt x="241" y="248"/>
                </a:lnTo>
                <a:lnTo>
                  <a:pt x="241" y="248"/>
                </a:lnTo>
                <a:lnTo>
                  <a:pt x="235" y="250"/>
                </a:lnTo>
                <a:lnTo>
                  <a:pt x="222" y="254"/>
                </a:lnTo>
                <a:lnTo>
                  <a:pt x="209" y="258"/>
                </a:lnTo>
                <a:lnTo>
                  <a:pt x="199" y="258"/>
                </a:lnTo>
                <a:lnTo>
                  <a:pt x="199" y="258"/>
                </a:lnTo>
                <a:lnTo>
                  <a:pt x="181" y="256"/>
                </a:lnTo>
                <a:lnTo>
                  <a:pt x="169" y="256"/>
                </a:lnTo>
                <a:lnTo>
                  <a:pt x="169" y="256"/>
                </a:lnTo>
                <a:lnTo>
                  <a:pt x="172" y="247"/>
                </a:lnTo>
                <a:lnTo>
                  <a:pt x="174" y="240"/>
                </a:lnTo>
                <a:lnTo>
                  <a:pt x="174" y="235"/>
                </a:lnTo>
                <a:lnTo>
                  <a:pt x="174" y="235"/>
                </a:lnTo>
                <a:lnTo>
                  <a:pt x="175" y="234"/>
                </a:lnTo>
                <a:lnTo>
                  <a:pt x="178" y="233"/>
                </a:lnTo>
                <a:lnTo>
                  <a:pt x="186" y="228"/>
                </a:lnTo>
                <a:lnTo>
                  <a:pt x="196" y="222"/>
                </a:lnTo>
                <a:lnTo>
                  <a:pt x="199" y="218"/>
                </a:lnTo>
                <a:lnTo>
                  <a:pt x="201" y="215"/>
                </a:lnTo>
                <a:lnTo>
                  <a:pt x="201" y="215"/>
                </a:lnTo>
                <a:lnTo>
                  <a:pt x="203" y="205"/>
                </a:lnTo>
                <a:lnTo>
                  <a:pt x="205" y="196"/>
                </a:lnTo>
                <a:lnTo>
                  <a:pt x="205" y="188"/>
                </a:lnTo>
                <a:lnTo>
                  <a:pt x="203" y="181"/>
                </a:lnTo>
                <a:lnTo>
                  <a:pt x="203" y="181"/>
                </a:lnTo>
                <a:lnTo>
                  <a:pt x="200" y="175"/>
                </a:lnTo>
                <a:lnTo>
                  <a:pt x="199" y="169"/>
                </a:lnTo>
                <a:lnTo>
                  <a:pt x="199" y="162"/>
                </a:lnTo>
                <a:lnTo>
                  <a:pt x="199" y="162"/>
                </a:lnTo>
                <a:lnTo>
                  <a:pt x="200" y="156"/>
                </a:lnTo>
                <a:lnTo>
                  <a:pt x="201" y="151"/>
                </a:lnTo>
                <a:lnTo>
                  <a:pt x="201" y="147"/>
                </a:lnTo>
                <a:lnTo>
                  <a:pt x="201" y="147"/>
                </a:lnTo>
                <a:lnTo>
                  <a:pt x="199" y="146"/>
                </a:lnTo>
                <a:lnTo>
                  <a:pt x="198" y="145"/>
                </a:lnTo>
                <a:lnTo>
                  <a:pt x="196" y="145"/>
                </a:lnTo>
                <a:lnTo>
                  <a:pt x="193" y="144"/>
                </a:lnTo>
                <a:lnTo>
                  <a:pt x="193" y="144"/>
                </a:lnTo>
                <a:lnTo>
                  <a:pt x="180" y="128"/>
                </a:lnTo>
                <a:lnTo>
                  <a:pt x="180" y="128"/>
                </a:lnTo>
                <a:lnTo>
                  <a:pt x="174" y="115"/>
                </a:lnTo>
                <a:lnTo>
                  <a:pt x="174" y="115"/>
                </a:lnTo>
                <a:lnTo>
                  <a:pt x="172" y="108"/>
                </a:lnTo>
                <a:lnTo>
                  <a:pt x="169" y="103"/>
                </a:lnTo>
                <a:lnTo>
                  <a:pt x="165" y="100"/>
                </a:lnTo>
                <a:lnTo>
                  <a:pt x="158" y="96"/>
                </a:lnTo>
                <a:lnTo>
                  <a:pt x="158" y="96"/>
                </a:lnTo>
                <a:lnTo>
                  <a:pt x="149" y="93"/>
                </a:lnTo>
                <a:lnTo>
                  <a:pt x="141" y="92"/>
                </a:lnTo>
                <a:lnTo>
                  <a:pt x="135" y="90"/>
                </a:lnTo>
                <a:lnTo>
                  <a:pt x="133" y="89"/>
                </a:lnTo>
                <a:lnTo>
                  <a:pt x="133" y="89"/>
                </a:lnTo>
                <a:close/>
                <a:moveTo>
                  <a:pt x="133" y="983"/>
                </a:moveTo>
                <a:lnTo>
                  <a:pt x="133" y="983"/>
                </a:lnTo>
                <a:lnTo>
                  <a:pt x="133" y="986"/>
                </a:lnTo>
                <a:lnTo>
                  <a:pt x="133" y="986"/>
                </a:lnTo>
                <a:lnTo>
                  <a:pt x="133" y="983"/>
                </a:lnTo>
                <a:lnTo>
                  <a:pt x="133" y="983"/>
                </a:lnTo>
                <a:close/>
                <a:moveTo>
                  <a:pt x="133" y="986"/>
                </a:moveTo>
                <a:lnTo>
                  <a:pt x="133" y="986"/>
                </a:lnTo>
                <a:lnTo>
                  <a:pt x="133" y="1000"/>
                </a:lnTo>
                <a:lnTo>
                  <a:pt x="133" y="1026"/>
                </a:lnTo>
                <a:lnTo>
                  <a:pt x="134" y="1095"/>
                </a:lnTo>
                <a:lnTo>
                  <a:pt x="137" y="1191"/>
                </a:lnTo>
                <a:lnTo>
                  <a:pt x="137" y="1211"/>
                </a:lnTo>
                <a:lnTo>
                  <a:pt x="137" y="1211"/>
                </a:lnTo>
                <a:lnTo>
                  <a:pt x="124" y="1208"/>
                </a:lnTo>
                <a:lnTo>
                  <a:pt x="114" y="1205"/>
                </a:lnTo>
                <a:lnTo>
                  <a:pt x="109" y="1204"/>
                </a:lnTo>
                <a:lnTo>
                  <a:pt x="105" y="1201"/>
                </a:lnTo>
                <a:lnTo>
                  <a:pt x="105" y="1201"/>
                </a:lnTo>
                <a:lnTo>
                  <a:pt x="98" y="1197"/>
                </a:lnTo>
                <a:lnTo>
                  <a:pt x="92" y="1189"/>
                </a:lnTo>
                <a:lnTo>
                  <a:pt x="86" y="1181"/>
                </a:lnTo>
                <a:lnTo>
                  <a:pt x="85" y="1178"/>
                </a:lnTo>
                <a:lnTo>
                  <a:pt x="84" y="1173"/>
                </a:lnTo>
                <a:lnTo>
                  <a:pt x="84" y="1173"/>
                </a:lnTo>
                <a:lnTo>
                  <a:pt x="85" y="1168"/>
                </a:lnTo>
                <a:lnTo>
                  <a:pt x="86" y="1162"/>
                </a:lnTo>
                <a:lnTo>
                  <a:pt x="91" y="1149"/>
                </a:lnTo>
                <a:lnTo>
                  <a:pt x="101" y="1127"/>
                </a:lnTo>
                <a:lnTo>
                  <a:pt x="101" y="1127"/>
                </a:lnTo>
                <a:lnTo>
                  <a:pt x="109" y="1102"/>
                </a:lnTo>
                <a:lnTo>
                  <a:pt x="115" y="1082"/>
                </a:lnTo>
                <a:lnTo>
                  <a:pt x="115" y="1082"/>
                </a:lnTo>
                <a:lnTo>
                  <a:pt x="115" y="1063"/>
                </a:lnTo>
                <a:lnTo>
                  <a:pt x="116" y="1041"/>
                </a:lnTo>
                <a:lnTo>
                  <a:pt x="116" y="1041"/>
                </a:lnTo>
                <a:lnTo>
                  <a:pt x="124" y="1015"/>
                </a:lnTo>
                <a:lnTo>
                  <a:pt x="133" y="986"/>
                </a:lnTo>
                <a:lnTo>
                  <a:pt x="133" y="986"/>
                </a:lnTo>
                <a:close/>
                <a:moveTo>
                  <a:pt x="407" y="144"/>
                </a:moveTo>
                <a:lnTo>
                  <a:pt x="431" y="179"/>
                </a:lnTo>
                <a:lnTo>
                  <a:pt x="431" y="179"/>
                </a:lnTo>
                <a:lnTo>
                  <a:pt x="427" y="203"/>
                </a:lnTo>
                <a:lnTo>
                  <a:pt x="427" y="203"/>
                </a:lnTo>
                <a:lnTo>
                  <a:pt x="425" y="208"/>
                </a:lnTo>
                <a:lnTo>
                  <a:pt x="422" y="215"/>
                </a:lnTo>
                <a:lnTo>
                  <a:pt x="412" y="233"/>
                </a:lnTo>
                <a:lnTo>
                  <a:pt x="402" y="250"/>
                </a:lnTo>
                <a:lnTo>
                  <a:pt x="393" y="264"/>
                </a:lnTo>
                <a:lnTo>
                  <a:pt x="393" y="264"/>
                </a:lnTo>
                <a:lnTo>
                  <a:pt x="388" y="269"/>
                </a:lnTo>
                <a:lnTo>
                  <a:pt x="383" y="272"/>
                </a:lnTo>
                <a:lnTo>
                  <a:pt x="377" y="273"/>
                </a:lnTo>
                <a:lnTo>
                  <a:pt x="369" y="274"/>
                </a:lnTo>
                <a:lnTo>
                  <a:pt x="369" y="274"/>
                </a:lnTo>
                <a:lnTo>
                  <a:pt x="363" y="277"/>
                </a:lnTo>
                <a:lnTo>
                  <a:pt x="352" y="278"/>
                </a:lnTo>
                <a:lnTo>
                  <a:pt x="328" y="281"/>
                </a:lnTo>
                <a:lnTo>
                  <a:pt x="297" y="284"/>
                </a:lnTo>
                <a:lnTo>
                  <a:pt x="297" y="284"/>
                </a:lnTo>
                <a:lnTo>
                  <a:pt x="299" y="282"/>
                </a:lnTo>
                <a:lnTo>
                  <a:pt x="307" y="274"/>
                </a:lnTo>
                <a:lnTo>
                  <a:pt x="307" y="274"/>
                </a:lnTo>
                <a:lnTo>
                  <a:pt x="315" y="264"/>
                </a:lnTo>
                <a:lnTo>
                  <a:pt x="327" y="247"/>
                </a:lnTo>
                <a:lnTo>
                  <a:pt x="339" y="229"/>
                </a:lnTo>
                <a:lnTo>
                  <a:pt x="346" y="221"/>
                </a:lnTo>
                <a:lnTo>
                  <a:pt x="346" y="221"/>
                </a:lnTo>
                <a:lnTo>
                  <a:pt x="347" y="218"/>
                </a:lnTo>
                <a:lnTo>
                  <a:pt x="347" y="217"/>
                </a:lnTo>
                <a:lnTo>
                  <a:pt x="347" y="215"/>
                </a:lnTo>
                <a:lnTo>
                  <a:pt x="344" y="213"/>
                </a:lnTo>
                <a:lnTo>
                  <a:pt x="344" y="213"/>
                </a:lnTo>
                <a:lnTo>
                  <a:pt x="353" y="198"/>
                </a:lnTo>
                <a:lnTo>
                  <a:pt x="360" y="186"/>
                </a:lnTo>
                <a:lnTo>
                  <a:pt x="365" y="181"/>
                </a:lnTo>
                <a:lnTo>
                  <a:pt x="365" y="181"/>
                </a:lnTo>
                <a:lnTo>
                  <a:pt x="376" y="172"/>
                </a:lnTo>
                <a:lnTo>
                  <a:pt x="391" y="160"/>
                </a:lnTo>
                <a:lnTo>
                  <a:pt x="391" y="160"/>
                </a:lnTo>
                <a:lnTo>
                  <a:pt x="398" y="154"/>
                </a:lnTo>
                <a:lnTo>
                  <a:pt x="403" y="150"/>
                </a:lnTo>
                <a:lnTo>
                  <a:pt x="407" y="144"/>
                </a:lnTo>
                <a:lnTo>
                  <a:pt x="407" y="1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B89302AB-0E1D-4CD7-B0E5-3D7C3BDEA125}"/>
              </a:ext>
            </a:extLst>
          </p:cNvPr>
          <p:cNvSpPr>
            <a:spLocks noEditPoints="1"/>
          </p:cNvSpPr>
          <p:nvPr/>
        </p:nvSpPr>
        <p:spPr bwMode="auto">
          <a:xfrm>
            <a:off x="4685215" y="4710133"/>
            <a:ext cx="535570" cy="1621310"/>
          </a:xfrm>
          <a:custGeom>
            <a:avLst/>
            <a:gdLst>
              <a:gd name="T0" fmla="*/ 223 w 697"/>
              <a:gd name="T1" fmla="*/ 36 h 2110"/>
              <a:gd name="T2" fmla="*/ 193 w 697"/>
              <a:gd name="T3" fmla="*/ 15 h 2110"/>
              <a:gd name="T4" fmla="*/ 137 w 697"/>
              <a:gd name="T5" fmla="*/ 3 h 2110"/>
              <a:gd name="T6" fmla="*/ 91 w 697"/>
              <a:gd name="T7" fmla="*/ 14 h 2110"/>
              <a:gd name="T8" fmla="*/ 63 w 697"/>
              <a:gd name="T9" fmla="*/ 29 h 2110"/>
              <a:gd name="T10" fmla="*/ 30 w 697"/>
              <a:gd name="T11" fmla="*/ 52 h 2110"/>
              <a:gd name="T12" fmla="*/ 12 w 697"/>
              <a:gd name="T13" fmla="*/ 75 h 2110"/>
              <a:gd name="T14" fmla="*/ 19 w 697"/>
              <a:gd name="T15" fmla="*/ 195 h 2110"/>
              <a:gd name="T16" fmla="*/ 100 w 697"/>
              <a:gd name="T17" fmla="*/ 290 h 2110"/>
              <a:gd name="T18" fmla="*/ 60 w 697"/>
              <a:gd name="T19" fmla="*/ 351 h 2110"/>
              <a:gd name="T20" fmla="*/ 2 w 697"/>
              <a:gd name="T21" fmla="*/ 445 h 2110"/>
              <a:gd name="T22" fmla="*/ 12 w 697"/>
              <a:gd name="T23" fmla="*/ 547 h 2110"/>
              <a:gd name="T24" fmla="*/ 97 w 697"/>
              <a:gd name="T25" fmla="*/ 735 h 2110"/>
              <a:gd name="T26" fmla="*/ 28 w 697"/>
              <a:gd name="T27" fmla="*/ 914 h 2110"/>
              <a:gd name="T28" fmla="*/ 46 w 697"/>
              <a:gd name="T29" fmla="*/ 1229 h 2110"/>
              <a:gd name="T30" fmla="*/ 88 w 697"/>
              <a:gd name="T31" fmla="*/ 1389 h 2110"/>
              <a:gd name="T32" fmla="*/ 46 w 697"/>
              <a:gd name="T33" fmla="*/ 1561 h 2110"/>
              <a:gd name="T34" fmla="*/ 24 w 697"/>
              <a:gd name="T35" fmla="*/ 1926 h 2110"/>
              <a:gd name="T36" fmla="*/ 26 w 697"/>
              <a:gd name="T37" fmla="*/ 2024 h 2110"/>
              <a:gd name="T38" fmla="*/ 111 w 697"/>
              <a:gd name="T39" fmla="*/ 2040 h 2110"/>
              <a:gd name="T40" fmla="*/ 165 w 697"/>
              <a:gd name="T41" fmla="*/ 2073 h 2110"/>
              <a:gd name="T42" fmla="*/ 220 w 697"/>
              <a:gd name="T43" fmla="*/ 2107 h 2110"/>
              <a:gd name="T44" fmla="*/ 426 w 697"/>
              <a:gd name="T45" fmla="*/ 2110 h 2110"/>
              <a:gd name="T46" fmla="*/ 531 w 697"/>
              <a:gd name="T47" fmla="*/ 2084 h 2110"/>
              <a:gd name="T48" fmla="*/ 521 w 697"/>
              <a:gd name="T49" fmla="*/ 2049 h 2110"/>
              <a:gd name="T50" fmla="*/ 452 w 697"/>
              <a:gd name="T51" fmla="*/ 2042 h 2110"/>
              <a:gd name="T52" fmla="*/ 362 w 697"/>
              <a:gd name="T53" fmla="*/ 1980 h 2110"/>
              <a:gd name="T54" fmla="*/ 359 w 697"/>
              <a:gd name="T55" fmla="*/ 1852 h 2110"/>
              <a:gd name="T56" fmla="*/ 408 w 697"/>
              <a:gd name="T57" fmla="*/ 1672 h 2110"/>
              <a:gd name="T58" fmla="*/ 433 w 697"/>
              <a:gd name="T59" fmla="*/ 1561 h 2110"/>
              <a:gd name="T60" fmla="*/ 559 w 697"/>
              <a:gd name="T61" fmla="*/ 1271 h 2110"/>
              <a:gd name="T62" fmla="*/ 598 w 697"/>
              <a:gd name="T63" fmla="*/ 1229 h 2110"/>
              <a:gd name="T64" fmla="*/ 628 w 697"/>
              <a:gd name="T65" fmla="*/ 1197 h 2110"/>
              <a:gd name="T66" fmla="*/ 579 w 697"/>
              <a:gd name="T67" fmla="*/ 1050 h 2110"/>
              <a:gd name="T68" fmla="*/ 561 w 697"/>
              <a:gd name="T69" fmla="*/ 928 h 2110"/>
              <a:gd name="T70" fmla="*/ 514 w 697"/>
              <a:gd name="T71" fmla="*/ 839 h 2110"/>
              <a:gd name="T72" fmla="*/ 503 w 697"/>
              <a:gd name="T73" fmla="*/ 547 h 2110"/>
              <a:gd name="T74" fmla="*/ 681 w 697"/>
              <a:gd name="T75" fmla="*/ 487 h 2110"/>
              <a:gd name="T76" fmla="*/ 691 w 697"/>
              <a:gd name="T77" fmla="*/ 397 h 2110"/>
              <a:gd name="T78" fmla="*/ 630 w 697"/>
              <a:gd name="T79" fmla="*/ 284 h 2110"/>
              <a:gd name="T80" fmla="*/ 582 w 697"/>
              <a:gd name="T81" fmla="*/ 77 h 2110"/>
              <a:gd name="T82" fmla="*/ 565 w 697"/>
              <a:gd name="T83" fmla="*/ 75 h 2110"/>
              <a:gd name="T84" fmla="*/ 542 w 697"/>
              <a:gd name="T85" fmla="*/ 59 h 2110"/>
              <a:gd name="T86" fmla="*/ 521 w 697"/>
              <a:gd name="T87" fmla="*/ 54 h 2110"/>
              <a:gd name="T88" fmla="*/ 452 w 697"/>
              <a:gd name="T89" fmla="*/ 14 h 2110"/>
              <a:gd name="T90" fmla="*/ 443 w 697"/>
              <a:gd name="T91" fmla="*/ 26 h 2110"/>
              <a:gd name="T92" fmla="*/ 456 w 697"/>
              <a:gd name="T93" fmla="*/ 137 h 2110"/>
              <a:gd name="T94" fmla="*/ 422 w 697"/>
              <a:gd name="T95" fmla="*/ 126 h 2110"/>
              <a:gd name="T96" fmla="*/ 442 w 697"/>
              <a:gd name="T97" fmla="*/ 179 h 2110"/>
              <a:gd name="T98" fmla="*/ 468 w 697"/>
              <a:gd name="T99" fmla="*/ 290 h 2110"/>
              <a:gd name="T100" fmla="*/ 380 w 697"/>
              <a:gd name="T101" fmla="*/ 350 h 2110"/>
              <a:gd name="T102" fmla="*/ 318 w 697"/>
              <a:gd name="T103" fmla="*/ 348 h 2110"/>
              <a:gd name="T104" fmla="*/ 257 w 697"/>
              <a:gd name="T105" fmla="*/ 311 h 2110"/>
              <a:gd name="T106" fmla="*/ 288 w 697"/>
              <a:gd name="T107" fmla="*/ 281 h 2110"/>
              <a:gd name="T108" fmla="*/ 290 w 697"/>
              <a:gd name="T109" fmla="*/ 193 h 2110"/>
              <a:gd name="T110" fmla="*/ 276 w 697"/>
              <a:gd name="T111" fmla="*/ 158 h 2110"/>
              <a:gd name="T112" fmla="*/ 251 w 697"/>
              <a:gd name="T113" fmla="*/ 1496 h 2110"/>
              <a:gd name="T114" fmla="*/ 218 w 697"/>
              <a:gd name="T115" fmla="*/ 1734 h 2110"/>
              <a:gd name="T116" fmla="*/ 188 w 697"/>
              <a:gd name="T117" fmla="*/ 1732 h 2110"/>
              <a:gd name="T118" fmla="*/ 209 w 697"/>
              <a:gd name="T119" fmla="*/ 1600 h 2110"/>
              <a:gd name="T120" fmla="*/ 251 w 697"/>
              <a:gd name="T121" fmla="*/ 1496 h 2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7" h="2110">
                <a:moveTo>
                  <a:pt x="255" y="103"/>
                </a:moveTo>
                <a:lnTo>
                  <a:pt x="223" y="72"/>
                </a:lnTo>
                <a:lnTo>
                  <a:pt x="223" y="72"/>
                </a:lnTo>
                <a:lnTo>
                  <a:pt x="225" y="56"/>
                </a:lnTo>
                <a:lnTo>
                  <a:pt x="225" y="45"/>
                </a:lnTo>
                <a:lnTo>
                  <a:pt x="223" y="36"/>
                </a:lnTo>
                <a:lnTo>
                  <a:pt x="223" y="36"/>
                </a:lnTo>
                <a:lnTo>
                  <a:pt x="220" y="28"/>
                </a:lnTo>
                <a:lnTo>
                  <a:pt x="216" y="24"/>
                </a:lnTo>
                <a:lnTo>
                  <a:pt x="213" y="24"/>
                </a:lnTo>
                <a:lnTo>
                  <a:pt x="213" y="24"/>
                </a:lnTo>
                <a:lnTo>
                  <a:pt x="207" y="22"/>
                </a:lnTo>
                <a:lnTo>
                  <a:pt x="200" y="19"/>
                </a:lnTo>
                <a:lnTo>
                  <a:pt x="193" y="15"/>
                </a:lnTo>
                <a:lnTo>
                  <a:pt x="186" y="10"/>
                </a:lnTo>
                <a:lnTo>
                  <a:pt x="186" y="10"/>
                </a:lnTo>
                <a:lnTo>
                  <a:pt x="176" y="1"/>
                </a:lnTo>
                <a:lnTo>
                  <a:pt x="171" y="0"/>
                </a:lnTo>
                <a:lnTo>
                  <a:pt x="160" y="0"/>
                </a:lnTo>
                <a:lnTo>
                  <a:pt x="160" y="0"/>
                </a:lnTo>
                <a:lnTo>
                  <a:pt x="137" y="3"/>
                </a:lnTo>
                <a:lnTo>
                  <a:pt x="120" y="7"/>
                </a:lnTo>
                <a:lnTo>
                  <a:pt x="120" y="7"/>
                </a:lnTo>
                <a:lnTo>
                  <a:pt x="109" y="8"/>
                </a:lnTo>
                <a:lnTo>
                  <a:pt x="102" y="10"/>
                </a:lnTo>
                <a:lnTo>
                  <a:pt x="97" y="12"/>
                </a:lnTo>
                <a:lnTo>
                  <a:pt x="97" y="12"/>
                </a:lnTo>
                <a:lnTo>
                  <a:pt x="91" y="14"/>
                </a:lnTo>
                <a:lnTo>
                  <a:pt x="88" y="15"/>
                </a:lnTo>
                <a:lnTo>
                  <a:pt x="83" y="15"/>
                </a:lnTo>
                <a:lnTo>
                  <a:pt x="77" y="19"/>
                </a:lnTo>
                <a:lnTo>
                  <a:pt x="77" y="19"/>
                </a:lnTo>
                <a:lnTo>
                  <a:pt x="72" y="24"/>
                </a:lnTo>
                <a:lnTo>
                  <a:pt x="68" y="26"/>
                </a:lnTo>
                <a:lnTo>
                  <a:pt x="63" y="29"/>
                </a:lnTo>
                <a:lnTo>
                  <a:pt x="58" y="33"/>
                </a:lnTo>
                <a:lnTo>
                  <a:pt x="58" y="33"/>
                </a:lnTo>
                <a:lnTo>
                  <a:pt x="51" y="38"/>
                </a:lnTo>
                <a:lnTo>
                  <a:pt x="42" y="43"/>
                </a:lnTo>
                <a:lnTo>
                  <a:pt x="33" y="49"/>
                </a:lnTo>
                <a:lnTo>
                  <a:pt x="30" y="52"/>
                </a:lnTo>
                <a:lnTo>
                  <a:pt x="30" y="52"/>
                </a:lnTo>
                <a:lnTo>
                  <a:pt x="28" y="52"/>
                </a:lnTo>
                <a:lnTo>
                  <a:pt x="28" y="51"/>
                </a:lnTo>
                <a:lnTo>
                  <a:pt x="26" y="51"/>
                </a:lnTo>
                <a:lnTo>
                  <a:pt x="23" y="52"/>
                </a:lnTo>
                <a:lnTo>
                  <a:pt x="19" y="56"/>
                </a:lnTo>
                <a:lnTo>
                  <a:pt x="16" y="63"/>
                </a:lnTo>
                <a:lnTo>
                  <a:pt x="12" y="75"/>
                </a:lnTo>
                <a:lnTo>
                  <a:pt x="12" y="75"/>
                </a:lnTo>
                <a:lnTo>
                  <a:pt x="9" y="93"/>
                </a:lnTo>
                <a:lnTo>
                  <a:pt x="7" y="109"/>
                </a:lnTo>
                <a:lnTo>
                  <a:pt x="7" y="128"/>
                </a:lnTo>
                <a:lnTo>
                  <a:pt x="9" y="144"/>
                </a:lnTo>
                <a:lnTo>
                  <a:pt x="14" y="175"/>
                </a:lnTo>
                <a:lnTo>
                  <a:pt x="19" y="195"/>
                </a:lnTo>
                <a:lnTo>
                  <a:pt x="19" y="195"/>
                </a:lnTo>
                <a:lnTo>
                  <a:pt x="32" y="212"/>
                </a:lnTo>
                <a:lnTo>
                  <a:pt x="53" y="237"/>
                </a:lnTo>
                <a:lnTo>
                  <a:pt x="79" y="270"/>
                </a:lnTo>
                <a:lnTo>
                  <a:pt x="95" y="281"/>
                </a:lnTo>
                <a:lnTo>
                  <a:pt x="100" y="290"/>
                </a:lnTo>
                <a:lnTo>
                  <a:pt x="100" y="290"/>
                </a:lnTo>
                <a:lnTo>
                  <a:pt x="91" y="290"/>
                </a:lnTo>
                <a:lnTo>
                  <a:pt x="84" y="290"/>
                </a:lnTo>
                <a:lnTo>
                  <a:pt x="81" y="292"/>
                </a:lnTo>
                <a:lnTo>
                  <a:pt x="81" y="292"/>
                </a:lnTo>
                <a:lnTo>
                  <a:pt x="81" y="332"/>
                </a:lnTo>
                <a:lnTo>
                  <a:pt x="81" y="332"/>
                </a:lnTo>
                <a:lnTo>
                  <a:pt x="60" y="351"/>
                </a:lnTo>
                <a:lnTo>
                  <a:pt x="42" y="369"/>
                </a:lnTo>
                <a:lnTo>
                  <a:pt x="30" y="386"/>
                </a:lnTo>
                <a:lnTo>
                  <a:pt x="30" y="386"/>
                </a:lnTo>
                <a:lnTo>
                  <a:pt x="21" y="401"/>
                </a:lnTo>
                <a:lnTo>
                  <a:pt x="12" y="415"/>
                </a:lnTo>
                <a:lnTo>
                  <a:pt x="5" y="434"/>
                </a:lnTo>
                <a:lnTo>
                  <a:pt x="2" y="445"/>
                </a:lnTo>
                <a:lnTo>
                  <a:pt x="0" y="455"/>
                </a:lnTo>
                <a:lnTo>
                  <a:pt x="0" y="455"/>
                </a:lnTo>
                <a:lnTo>
                  <a:pt x="0" y="481"/>
                </a:lnTo>
                <a:lnTo>
                  <a:pt x="2" y="508"/>
                </a:lnTo>
                <a:lnTo>
                  <a:pt x="7" y="531"/>
                </a:lnTo>
                <a:lnTo>
                  <a:pt x="12" y="547"/>
                </a:lnTo>
                <a:lnTo>
                  <a:pt x="12" y="547"/>
                </a:lnTo>
                <a:lnTo>
                  <a:pt x="37" y="594"/>
                </a:lnTo>
                <a:lnTo>
                  <a:pt x="54" y="626"/>
                </a:lnTo>
                <a:lnTo>
                  <a:pt x="54" y="626"/>
                </a:lnTo>
                <a:lnTo>
                  <a:pt x="60" y="650"/>
                </a:lnTo>
                <a:lnTo>
                  <a:pt x="68" y="678"/>
                </a:lnTo>
                <a:lnTo>
                  <a:pt x="68" y="678"/>
                </a:lnTo>
                <a:lnTo>
                  <a:pt x="97" y="735"/>
                </a:lnTo>
                <a:lnTo>
                  <a:pt x="56" y="886"/>
                </a:lnTo>
                <a:lnTo>
                  <a:pt x="56" y="886"/>
                </a:lnTo>
                <a:lnTo>
                  <a:pt x="42" y="897"/>
                </a:lnTo>
                <a:lnTo>
                  <a:pt x="33" y="905"/>
                </a:lnTo>
                <a:lnTo>
                  <a:pt x="28" y="909"/>
                </a:lnTo>
                <a:lnTo>
                  <a:pt x="28" y="909"/>
                </a:lnTo>
                <a:lnTo>
                  <a:pt x="28" y="914"/>
                </a:lnTo>
                <a:lnTo>
                  <a:pt x="32" y="923"/>
                </a:lnTo>
                <a:lnTo>
                  <a:pt x="35" y="934"/>
                </a:lnTo>
                <a:lnTo>
                  <a:pt x="35" y="934"/>
                </a:lnTo>
                <a:lnTo>
                  <a:pt x="39" y="1080"/>
                </a:lnTo>
                <a:lnTo>
                  <a:pt x="42" y="1183"/>
                </a:lnTo>
                <a:lnTo>
                  <a:pt x="44" y="1218"/>
                </a:lnTo>
                <a:lnTo>
                  <a:pt x="46" y="1229"/>
                </a:lnTo>
                <a:lnTo>
                  <a:pt x="47" y="1234"/>
                </a:lnTo>
                <a:lnTo>
                  <a:pt x="47" y="1234"/>
                </a:lnTo>
                <a:lnTo>
                  <a:pt x="51" y="1236"/>
                </a:lnTo>
                <a:lnTo>
                  <a:pt x="58" y="1240"/>
                </a:lnTo>
                <a:lnTo>
                  <a:pt x="77" y="1243"/>
                </a:lnTo>
                <a:lnTo>
                  <a:pt x="100" y="1247"/>
                </a:lnTo>
                <a:lnTo>
                  <a:pt x="88" y="1389"/>
                </a:lnTo>
                <a:lnTo>
                  <a:pt x="88" y="1389"/>
                </a:lnTo>
                <a:lnTo>
                  <a:pt x="77" y="1414"/>
                </a:lnTo>
                <a:lnTo>
                  <a:pt x="68" y="1442"/>
                </a:lnTo>
                <a:lnTo>
                  <a:pt x="56" y="1482"/>
                </a:lnTo>
                <a:lnTo>
                  <a:pt x="56" y="1482"/>
                </a:lnTo>
                <a:lnTo>
                  <a:pt x="51" y="1514"/>
                </a:lnTo>
                <a:lnTo>
                  <a:pt x="46" y="1561"/>
                </a:lnTo>
                <a:lnTo>
                  <a:pt x="39" y="1679"/>
                </a:lnTo>
                <a:lnTo>
                  <a:pt x="33" y="1790"/>
                </a:lnTo>
                <a:lnTo>
                  <a:pt x="32" y="1845"/>
                </a:lnTo>
                <a:lnTo>
                  <a:pt x="32" y="1845"/>
                </a:lnTo>
                <a:lnTo>
                  <a:pt x="28" y="1890"/>
                </a:lnTo>
                <a:lnTo>
                  <a:pt x="24" y="1926"/>
                </a:lnTo>
                <a:lnTo>
                  <a:pt x="24" y="1926"/>
                </a:lnTo>
                <a:lnTo>
                  <a:pt x="23" y="1938"/>
                </a:lnTo>
                <a:lnTo>
                  <a:pt x="19" y="1964"/>
                </a:lnTo>
                <a:lnTo>
                  <a:pt x="17" y="1996"/>
                </a:lnTo>
                <a:lnTo>
                  <a:pt x="19" y="2008"/>
                </a:lnTo>
                <a:lnTo>
                  <a:pt x="23" y="2017"/>
                </a:lnTo>
                <a:lnTo>
                  <a:pt x="23" y="2017"/>
                </a:lnTo>
                <a:lnTo>
                  <a:pt x="26" y="2024"/>
                </a:lnTo>
                <a:lnTo>
                  <a:pt x="33" y="2029"/>
                </a:lnTo>
                <a:lnTo>
                  <a:pt x="40" y="2033"/>
                </a:lnTo>
                <a:lnTo>
                  <a:pt x="49" y="2036"/>
                </a:lnTo>
                <a:lnTo>
                  <a:pt x="68" y="2042"/>
                </a:lnTo>
                <a:lnTo>
                  <a:pt x="88" y="2042"/>
                </a:lnTo>
                <a:lnTo>
                  <a:pt x="88" y="2042"/>
                </a:lnTo>
                <a:lnTo>
                  <a:pt x="111" y="2040"/>
                </a:lnTo>
                <a:lnTo>
                  <a:pt x="139" y="2036"/>
                </a:lnTo>
                <a:lnTo>
                  <a:pt x="171" y="2033"/>
                </a:lnTo>
                <a:lnTo>
                  <a:pt x="171" y="2033"/>
                </a:lnTo>
                <a:lnTo>
                  <a:pt x="167" y="2038"/>
                </a:lnTo>
                <a:lnTo>
                  <a:pt x="165" y="2054"/>
                </a:lnTo>
                <a:lnTo>
                  <a:pt x="163" y="2063"/>
                </a:lnTo>
                <a:lnTo>
                  <a:pt x="165" y="2073"/>
                </a:lnTo>
                <a:lnTo>
                  <a:pt x="169" y="2084"/>
                </a:lnTo>
                <a:lnTo>
                  <a:pt x="176" y="2093"/>
                </a:lnTo>
                <a:lnTo>
                  <a:pt x="176" y="2093"/>
                </a:lnTo>
                <a:lnTo>
                  <a:pt x="181" y="2096"/>
                </a:lnTo>
                <a:lnTo>
                  <a:pt x="186" y="2100"/>
                </a:lnTo>
                <a:lnTo>
                  <a:pt x="200" y="2103"/>
                </a:lnTo>
                <a:lnTo>
                  <a:pt x="220" y="2107"/>
                </a:lnTo>
                <a:lnTo>
                  <a:pt x="239" y="2107"/>
                </a:lnTo>
                <a:lnTo>
                  <a:pt x="285" y="2107"/>
                </a:lnTo>
                <a:lnTo>
                  <a:pt x="311" y="2107"/>
                </a:lnTo>
                <a:lnTo>
                  <a:pt x="336" y="2109"/>
                </a:lnTo>
                <a:lnTo>
                  <a:pt x="336" y="2109"/>
                </a:lnTo>
                <a:lnTo>
                  <a:pt x="383" y="2110"/>
                </a:lnTo>
                <a:lnTo>
                  <a:pt x="426" y="2110"/>
                </a:lnTo>
                <a:lnTo>
                  <a:pt x="491" y="2109"/>
                </a:lnTo>
                <a:lnTo>
                  <a:pt x="491" y="2109"/>
                </a:lnTo>
                <a:lnTo>
                  <a:pt x="501" y="2107"/>
                </a:lnTo>
                <a:lnTo>
                  <a:pt x="512" y="2103"/>
                </a:lnTo>
                <a:lnTo>
                  <a:pt x="519" y="2098"/>
                </a:lnTo>
                <a:lnTo>
                  <a:pt x="524" y="2093"/>
                </a:lnTo>
                <a:lnTo>
                  <a:pt x="531" y="2084"/>
                </a:lnTo>
                <a:lnTo>
                  <a:pt x="533" y="2079"/>
                </a:lnTo>
                <a:lnTo>
                  <a:pt x="533" y="2079"/>
                </a:lnTo>
                <a:lnTo>
                  <a:pt x="533" y="2075"/>
                </a:lnTo>
                <a:lnTo>
                  <a:pt x="533" y="2065"/>
                </a:lnTo>
                <a:lnTo>
                  <a:pt x="531" y="2059"/>
                </a:lnTo>
                <a:lnTo>
                  <a:pt x="528" y="2052"/>
                </a:lnTo>
                <a:lnTo>
                  <a:pt x="521" y="2049"/>
                </a:lnTo>
                <a:lnTo>
                  <a:pt x="512" y="2043"/>
                </a:lnTo>
                <a:lnTo>
                  <a:pt x="512" y="2043"/>
                </a:lnTo>
                <a:lnTo>
                  <a:pt x="501" y="2042"/>
                </a:lnTo>
                <a:lnTo>
                  <a:pt x="491" y="2042"/>
                </a:lnTo>
                <a:lnTo>
                  <a:pt x="473" y="2042"/>
                </a:lnTo>
                <a:lnTo>
                  <a:pt x="463" y="2042"/>
                </a:lnTo>
                <a:lnTo>
                  <a:pt x="452" y="2042"/>
                </a:lnTo>
                <a:lnTo>
                  <a:pt x="442" y="2038"/>
                </a:lnTo>
                <a:lnTo>
                  <a:pt x="427" y="2033"/>
                </a:lnTo>
                <a:lnTo>
                  <a:pt x="427" y="2033"/>
                </a:lnTo>
                <a:lnTo>
                  <a:pt x="415" y="2024"/>
                </a:lnTo>
                <a:lnTo>
                  <a:pt x="401" y="2015"/>
                </a:lnTo>
                <a:lnTo>
                  <a:pt x="378" y="1996"/>
                </a:lnTo>
                <a:lnTo>
                  <a:pt x="362" y="1980"/>
                </a:lnTo>
                <a:lnTo>
                  <a:pt x="357" y="1975"/>
                </a:lnTo>
                <a:lnTo>
                  <a:pt x="366" y="1970"/>
                </a:lnTo>
                <a:lnTo>
                  <a:pt x="366" y="1970"/>
                </a:lnTo>
                <a:lnTo>
                  <a:pt x="361" y="1926"/>
                </a:lnTo>
                <a:lnTo>
                  <a:pt x="359" y="1887"/>
                </a:lnTo>
                <a:lnTo>
                  <a:pt x="359" y="1869"/>
                </a:lnTo>
                <a:lnTo>
                  <a:pt x="359" y="1852"/>
                </a:lnTo>
                <a:lnTo>
                  <a:pt x="359" y="1852"/>
                </a:lnTo>
                <a:lnTo>
                  <a:pt x="362" y="1827"/>
                </a:lnTo>
                <a:lnTo>
                  <a:pt x="368" y="1808"/>
                </a:lnTo>
                <a:lnTo>
                  <a:pt x="378" y="1771"/>
                </a:lnTo>
                <a:lnTo>
                  <a:pt x="378" y="1771"/>
                </a:lnTo>
                <a:lnTo>
                  <a:pt x="398" y="1707"/>
                </a:lnTo>
                <a:lnTo>
                  <a:pt x="408" y="1672"/>
                </a:lnTo>
                <a:lnTo>
                  <a:pt x="412" y="1656"/>
                </a:lnTo>
                <a:lnTo>
                  <a:pt x="413" y="1642"/>
                </a:lnTo>
                <a:lnTo>
                  <a:pt x="413" y="1642"/>
                </a:lnTo>
                <a:lnTo>
                  <a:pt x="415" y="1621"/>
                </a:lnTo>
                <a:lnTo>
                  <a:pt x="419" y="1600"/>
                </a:lnTo>
                <a:lnTo>
                  <a:pt x="424" y="1581"/>
                </a:lnTo>
                <a:lnTo>
                  <a:pt x="433" y="1561"/>
                </a:lnTo>
                <a:lnTo>
                  <a:pt x="433" y="1561"/>
                </a:lnTo>
                <a:lnTo>
                  <a:pt x="440" y="1540"/>
                </a:lnTo>
                <a:lnTo>
                  <a:pt x="454" y="1505"/>
                </a:lnTo>
                <a:lnTo>
                  <a:pt x="485" y="1407"/>
                </a:lnTo>
                <a:lnTo>
                  <a:pt x="529" y="1275"/>
                </a:lnTo>
                <a:lnTo>
                  <a:pt x="529" y="1275"/>
                </a:lnTo>
                <a:lnTo>
                  <a:pt x="559" y="1271"/>
                </a:lnTo>
                <a:lnTo>
                  <a:pt x="581" y="1266"/>
                </a:lnTo>
                <a:lnTo>
                  <a:pt x="588" y="1262"/>
                </a:lnTo>
                <a:lnTo>
                  <a:pt x="593" y="1259"/>
                </a:lnTo>
                <a:lnTo>
                  <a:pt x="593" y="1259"/>
                </a:lnTo>
                <a:lnTo>
                  <a:pt x="595" y="1248"/>
                </a:lnTo>
                <a:lnTo>
                  <a:pt x="596" y="1238"/>
                </a:lnTo>
                <a:lnTo>
                  <a:pt x="598" y="1229"/>
                </a:lnTo>
                <a:lnTo>
                  <a:pt x="600" y="1224"/>
                </a:lnTo>
                <a:lnTo>
                  <a:pt x="600" y="1224"/>
                </a:lnTo>
                <a:lnTo>
                  <a:pt x="605" y="1220"/>
                </a:lnTo>
                <a:lnTo>
                  <a:pt x="616" y="1213"/>
                </a:lnTo>
                <a:lnTo>
                  <a:pt x="624" y="1204"/>
                </a:lnTo>
                <a:lnTo>
                  <a:pt x="628" y="1201"/>
                </a:lnTo>
                <a:lnTo>
                  <a:pt x="628" y="1197"/>
                </a:lnTo>
                <a:lnTo>
                  <a:pt x="628" y="1197"/>
                </a:lnTo>
                <a:lnTo>
                  <a:pt x="626" y="1187"/>
                </a:lnTo>
                <a:lnTo>
                  <a:pt x="621" y="1169"/>
                </a:lnTo>
                <a:lnTo>
                  <a:pt x="603" y="1120"/>
                </a:lnTo>
                <a:lnTo>
                  <a:pt x="586" y="1072"/>
                </a:lnTo>
                <a:lnTo>
                  <a:pt x="579" y="1050"/>
                </a:lnTo>
                <a:lnTo>
                  <a:pt x="579" y="1050"/>
                </a:lnTo>
                <a:lnTo>
                  <a:pt x="582" y="1006"/>
                </a:lnTo>
                <a:lnTo>
                  <a:pt x="584" y="976"/>
                </a:lnTo>
                <a:lnTo>
                  <a:pt x="582" y="956"/>
                </a:lnTo>
                <a:lnTo>
                  <a:pt x="582" y="956"/>
                </a:lnTo>
                <a:lnTo>
                  <a:pt x="581" y="951"/>
                </a:lnTo>
                <a:lnTo>
                  <a:pt x="575" y="944"/>
                </a:lnTo>
                <a:lnTo>
                  <a:pt x="561" y="928"/>
                </a:lnTo>
                <a:lnTo>
                  <a:pt x="544" y="912"/>
                </a:lnTo>
                <a:lnTo>
                  <a:pt x="524" y="883"/>
                </a:lnTo>
                <a:lnTo>
                  <a:pt x="524" y="883"/>
                </a:lnTo>
                <a:lnTo>
                  <a:pt x="521" y="865"/>
                </a:lnTo>
                <a:lnTo>
                  <a:pt x="517" y="849"/>
                </a:lnTo>
                <a:lnTo>
                  <a:pt x="514" y="839"/>
                </a:lnTo>
                <a:lnTo>
                  <a:pt x="514" y="839"/>
                </a:lnTo>
                <a:lnTo>
                  <a:pt x="494" y="786"/>
                </a:lnTo>
                <a:lnTo>
                  <a:pt x="480" y="742"/>
                </a:lnTo>
                <a:lnTo>
                  <a:pt x="485" y="724"/>
                </a:lnTo>
                <a:lnTo>
                  <a:pt x="466" y="705"/>
                </a:lnTo>
                <a:lnTo>
                  <a:pt x="420" y="555"/>
                </a:lnTo>
                <a:lnTo>
                  <a:pt x="420" y="555"/>
                </a:lnTo>
                <a:lnTo>
                  <a:pt x="503" y="547"/>
                </a:lnTo>
                <a:lnTo>
                  <a:pt x="566" y="538"/>
                </a:lnTo>
                <a:lnTo>
                  <a:pt x="589" y="534"/>
                </a:lnTo>
                <a:lnTo>
                  <a:pt x="603" y="529"/>
                </a:lnTo>
                <a:lnTo>
                  <a:pt x="603" y="529"/>
                </a:lnTo>
                <a:lnTo>
                  <a:pt x="626" y="518"/>
                </a:lnTo>
                <a:lnTo>
                  <a:pt x="654" y="503"/>
                </a:lnTo>
                <a:lnTo>
                  <a:pt x="681" y="487"/>
                </a:lnTo>
                <a:lnTo>
                  <a:pt x="690" y="481"/>
                </a:lnTo>
                <a:lnTo>
                  <a:pt x="695" y="474"/>
                </a:lnTo>
                <a:lnTo>
                  <a:pt x="695" y="474"/>
                </a:lnTo>
                <a:lnTo>
                  <a:pt x="697" y="467"/>
                </a:lnTo>
                <a:lnTo>
                  <a:pt x="697" y="457"/>
                </a:lnTo>
                <a:lnTo>
                  <a:pt x="695" y="427"/>
                </a:lnTo>
                <a:lnTo>
                  <a:pt x="691" y="397"/>
                </a:lnTo>
                <a:lnTo>
                  <a:pt x="686" y="376"/>
                </a:lnTo>
                <a:lnTo>
                  <a:pt x="686" y="376"/>
                </a:lnTo>
                <a:lnTo>
                  <a:pt x="676" y="351"/>
                </a:lnTo>
                <a:lnTo>
                  <a:pt x="667" y="335"/>
                </a:lnTo>
                <a:lnTo>
                  <a:pt x="667" y="335"/>
                </a:lnTo>
                <a:lnTo>
                  <a:pt x="647" y="309"/>
                </a:lnTo>
                <a:lnTo>
                  <a:pt x="630" y="284"/>
                </a:lnTo>
                <a:lnTo>
                  <a:pt x="609" y="223"/>
                </a:lnTo>
                <a:lnTo>
                  <a:pt x="598" y="219"/>
                </a:lnTo>
                <a:lnTo>
                  <a:pt x="586" y="179"/>
                </a:lnTo>
                <a:lnTo>
                  <a:pt x="582" y="142"/>
                </a:lnTo>
                <a:lnTo>
                  <a:pt x="582" y="142"/>
                </a:lnTo>
                <a:lnTo>
                  <a:pt x="582" y="110"/>
                </a:lnTo>
                <a:lnTo>
                  <a:pt x="582" y="77"/>
                </a:lnTo>
                <a:lnTo>
                  <a:pt x="582" y="77"/>
                </a:lnTo>
                <a:lnTo>
                  <a:pt x="577" y="73"/>
                </a:lnTo>
                <a:lnTo>
                  <a:pt x="573" y="72"/>
                </a:lnTo>
                <a:lnTo>
                  <a:pt x="570" y="72"/>
                </a:lnTo>
                <a:lnTo>
                  <a:pt x="570" y="72"/>
                </a:lnTo>
                <a:lnTo>
                  <a:pt x="568" y="73"/>
                </a:lnTo>
                <a:lnTo>
                  <a:pt x="565" y="75"/>
                </a:lnTo>
                <a:lnTo>
                  <a:pt x="563" y="77"/>
                </a:lnTo>
                <a:lnTo>
                  <a:pt x="554" y="121"/>
                </a:lnTo>
                <a:lnTo>
                  <a:pt x="547" y="84"/>
                </a:lnTo>
                <a:lnTo>
                  <a:pt x="547" y="84"/>
                </a:lnTo>
                <a:lnTo>
                  <a:pt x="547" y="72"/>
                </a:lnTo>
                <a:lnTo>
                  <a:pt x="544" y="63"/>
                </a:lnTo>
                <a:lnTo>
                  <a:pt x="542" y="59"/>
                </a:lnTo>
                <a:lnTo>
                  <a:pt x="540" y="56"/>
                </a:lnTo>
                <a:lnTo>
                  <a:pt x="540" y="56"/>
                </a:lnTo>
                <a:lnTo>
                  <a:pt x="535" y="52"/>
                </a:lnTo>
                <a:lnTo>
                  <a:pt x="528" y="51"/>
                </a:lnTo>
                <a:lnTo>
                  <a:pt x="528" y="51"/>
                </a:lnTo>
                <a:lnTo>
                  <a:pt x="524" y="51"/>
                </a:lnTo>
                <a:lnTo>
                  <a:pt x="521" y="54"/>
                </a:lnTo>
                <a:lnTo>
                  <a:pt x="517" y="56"/>
                </a:lnTo>
                <a:lnTo>
                  <a:pt x="514" y="24"/>
                </a:lnTo>
                <a:lnTo>
                  <a:pt x="514" y="24"/>
                </a:lnTo>
                <a:lnTo>
                  <a:pt x="512" y="19"/>
                </a:lnTo>
                <a:lnTo>
                  <a:pt x="510" y="15"/>
                </a:lnTo>
                <a:lnTo>
                  <a:pt x="507" y="14"/>
                </a:lnTo>
                <a:lnTo>
                  <a:pt x="452" y="14"/>
                </a:lnTo>
                <a:lnTo>
                  <a:pt x="452" y="14"/>
                </a:lnTo>
                <a:lnTo>
                  <a:pt x="449" y="14"/>
                </a:lnTo>
                <a:lnTo>
                  <a:pt x="445" y="15"/>
                </a:lnTo>
                <a:lnTo>
                  <a:pt x="443" y="17"/>
                </a:lnTo>
                <a:lnTo>
                  <a:pt x="443" y="17"/>
                </a:lnTo>
                <a:lnTo>
                  <a:pt x="443" y="22"/>
                </a:lnTo>
                <a:lnTo>
                  <a:pt x="443" y="26"/>
                </a:lnTo>
                <a:lnTo>
                  <a:pt x="443" y="31"/>
                </a:lnTo>
                <a:lnTo>
                  <a:pt x="450" y="98"/>
                </a:lnTo>
                <a:lnTo>
                  <a:pt x="450" y="98"/>
                </a:lnTo>
                <a:lnTo>
                  <a:pt x="449" y="100"/>
                </a:lnTo>
                <a:lnTo>
                  <a:pt x="450" y="109"/>
                </a:lnTo>
                <a:lnTo>
                  <a:pt x="450" y="109"/>
                </a:lnTo>
                <a:lnTo>
                  <a:pt x="456" y="137"/>
                </a:lnTo>
                <a:lnTo>
                  <a:pt x="456" y="137"/>
                </a:lnTo>
                <a:lnTo>
                  <a:pt x="440" y="130"/>
                </a:lnTo>
                <a:lnTo>
                  <a:pt x="429" y="124"/>
                </a:lnTo>
                <a:lnTo>
                  <a:pt x="426" y="124"/>
                </a:lnTo>
                <a:lnTo>
                  <a:pt x="422" y="124"/>
                </a:lnTo>
                <a:lnTo>
                  <a:pt x="422" y="124"/>
                </a:lnTo>
                <a:lnTo>
                  <a:pt x="422" y="126"/>
                </a:lnTo>
                <a:lnTo>
                  <a:pt x="422" y="128"/>
                </a:lnTo>
                <a:lnTo>
                  <a:pt x="424" y="137"/>
                </a:lnTo>
                <a:lnTo>
                  <a:pt x="431" y="146"/>
                </a:lnTo>
                <a:lnTo>
                  <a:pt x="431" y="146"/>
                </a:lnTo>
                <a:lnTo>
                  <a:pt x="436" y="167"/>
                </a:lnTo>
                <a:lnTo>
                  <a:pt x="436" y="167"/>
                </a:lnTo>
                <a:lnTo>
                  <a:pt x="442" y="179"/>
                </a:lnTo>
                <a:lnTo>
                  <a:pt x="443" y="184"/>
                </a:lnTo>
                <a:lnTo>
                  <a:pt x="445" y="200"/>
                </a:lnTo>
                <a:lnTo>
                  <a:pt x="477" y="276"/>
                </a:lnTo>
                <a:lnTo>
                  <a:pt x="477" y="276"/>
                </a:lnTo>
                <a:lnTo>
                  <a:pt x="473" y="281"/>
                </a:lnTo>
                <a:lnTo>
                  <a:pt x="468" y="290"/>
                </a:lnTo>
                <a:lnTo>
                  <a:pt x="468" y="290"/>
                </a:lnTo>
                <a:lnTo>
                  <a:pt x="452" y="314"/>
                </a:lnTo>
                <a:lnTo>
                  <a:pt x="436" y="337"/>
                </a:lnTo>
                <a:lnTo>
                  <a:pt x="436" y="337"/>
                </a:lnTo>
                <a:lnTo>
                  <a:pt x="427" y="350"/>
                </a:lnTo>
                <a:lnTo>
                  <a:pt x="420" y="360"/>
                </a:lnTo>
                <a:lnTo>
                  <a:pt x="420" y="360"/>
                </a:lnTo>
                <a:lnTo>
                  <a:pt x="380" y="350"/>
                </a:lnTo>
                <a:lnTo>
                  <a:pt x="380" y="350"/>
                </a:lnTo>
                <a:lnTo>
                  <a:pt x="352" y="344"/>
                </a:lnTo>
                <a:lnTo>
                  <a:pt x="341" y="343"/>
                </a:lnTo>
                <a:lnTo>
                  <a:pt x="336" y="344"/>
                </a:lnTo>
                <a:lnTo>
                  <a:pt x="336" y="344"/>
                </a:lnTo>
                <a:lnTo>
                  <a:pt x="325" y="346"/>
                </a:lnTo>
                <a:lnTo>
                  <a:pt x="318" y="348"/>
                </a:lnTo>
                <a:lnTo>
                  <a:pt x="318" y="348"/>
                </a:lnTo>
                <a:lnTo>
                  <a:pt x="308" y="339"/>
                </a:lnTo>
                <a:lnTo>
                  <a:pt x="308" y="339"/>
                </a:lnTo>
                <a:lnTo>
                  <a:pt x="280" y="323"/>
                </a:lnTo>
                <a:lnTo>
                  <a:pt x="264" y="314"/>
                </a:lnTo>
                <a:lnTo>
                  <a:pt x="257" y="311"/>
                </a:lnTo>
                <a:lnTo>
                  <a:pt x="257" y="311"/>
                </a:lnTo>
                <a:lnTo>
                  <a:pt x="264" y="304"/>
                </a:lnTo>
                <a:lnTo>
                  <a:pt x="271" y="299"/>
                </a:lnTo>
                <a:lnTo>
                  <a:pt x="278" y="295"/>
                </a:lnTo>
                <a:lnTo>
                  <a:pt x="278" y="295"/>
                </a:lnTo>
                <a:lnTo>
                  <a:pt x="281" y="293"/>
                </a:lnTo>
                <a:lnTo>
                  <a:pt x="283" y="290"/>
                </a:lnTo>
                <a:lnTo>
                  <a:pt x="288" y="281"/>
                </a:lnTo>
                <a:lnTo>
                  <a:pt x="290" y="272"/>
                </a:lnTo>
                <a:lnTo>
                  <a:pt x="292" y="265"/>
                </a:lnTo>
                <a:lnTo>
                  <a:pt x="292" y="265"/>
                </a:lnTo>
                <a:lnTo>
                  <a:pt x="283" y="207"/>
                </a:lnTo>
                <a:lnTo>
                  <a:pt x="283" y="207"/>
                </a:lnTo>
                <a:lnTo>
                  <a:pt x="287" y="198"/>
                </a:lnTo>
                <a:lnTo>
                  <a:pt x="290" y="193"/>
                </a:lnTo>
                <a:lnTo>
                  <a:pt x="292" y="186"/>
                </a:lnTo>
                <a:lnTo>
                  <a:pt x="292" y="186"/>
                </a:lnTo>
                <a:lnTo>
                  <a:pt x="290" y="181"/>
                </a:lnTo>
                <a:lnTo>
                  <a:pt x="287" y="174"/>
                </a:lnTo>
                <a:lnTo>
                  <a:pt x="280" y="165"/>
                </a:lnTo>
                <a:lnTo>
                  <a:pt x="280" y="165"/>
                </a:lnTo>
                <a:lnTo>
                  <a:pt x="276" y="158"/>
                </a:lnTo>
                <a:lnTo>
                  <a:pt x="269" y="147"/>
                </a:lnTo>
                <a:lnTo>
                  <a:pt x="262" y="130"/>
                </a:lnTo>
                <a:lnTo>
                  <a:pt x="262" y="130"/>
                </a:lnTo>
                <a:lnTo>
                  <a:pt x="260" y="117"/>
                </a:lnTo>
                <a:lnTo>
                  <a:pt x="255" y="103"/>
                </a:lnTo>
                <a:lnTo>
                  <a:pt x="255" y="103"/>
                </a:lnTo>
                <a:close/>
                <a:moveTo>
                  <a:pt x="251" y="1496"/>
                </a:moveTo>
                <a:lnTo>
                  <a:pt x="251" y="1496"/>
                </a:lnTo>
                <a:lnTo>
                  <a:pt x="243" y="1542"/>
                </a:lnTo>
                <a:lnTo>
                  <a:pt x="236" y="1577"/>
                </a:lnTo>
                <a:lnTo>
                  <a:pt x="232" y="1604"/>
                </a:lnTo>
                <a:lnTo>
                  <a:pt x="232" y="1604"/>
                </a:lnTo>
                <a:lnTo>
                  <a:pt x="218" y="1734"/>
                </a:lnTo>
                <a:lnTo>
                  <a:pt x="218" y="1734"/>
                </a:lnTo>
                <a:lnTo>
                  <a:pt x="211" y="1859"/>
                </a:lnTo>
                <a:lnTo>
                  <a:pt x="188" y="1839"/>
                </a:lnTo>
                <a:lnTo>
                  <a:pt x="188" y="1839"/>
                </a:lnTo>
                <a:lnTo>
                  <a:pt x="190" y="1774"/>
                </a:lnTo>
                <a:lnTo>
                  <a:pt x="190" y="1774"/>
                </a:lnTo>
                <a:lnTo>
                  <a:pt x="190" y="1753"/>
                </a:lnTo>
                <a:lnTo>
                  <a:pt x="188" y="1732"/>
                </a:lnTo>
                <a:lnTo>
                  <a:pt x="186" y="1702"/>
                </a:lnTo>
                <a:lnTo>
                  <a:pt x="186" y="1702"/>
                </a:lnTo>
                <a:lnTo>
                  <a:pt x="190" y="1676"/>
                </a:lnTo>
                <a:lnTo>
                  <a:pt x="199" y="1637"/>
                </a:lnTo>
                <a:lnTo>
                  <a:pt x="199" y="1637"/>
                </a:lnTo>
                <a:lnTo>
                  <a:pt x="206" y="1611"/>
                </a:lnTo>
                <a:lnTo>
                  <a:pt x="209" y="1600"/>
                </a:lnTo>
                <a:lnTo>
                  <a:pt x="209" y="1600"/>
                </a:lnTo>
                <a:lnTo>
                  <a:pt x="223" y="1560"/>
                </a:lnTo>
                <a:lnTo>
                  <a:pt x="236" y="1525"/>
                </a:lnTo>
                <a:lnTo>
                  <a:pt x="236" y="1525"/>
                </a:lnTo>
                <a:lnTo>
                  <a:pt x="243" y="1510"/>
                </a:lnTo>
                <a:lnTo>
                  <a:pt x="251" y="1496"/>
                </a:lnTo>
                <a:lnTo>
                  <a:pt x="251" y="14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5DABD9CB-DEE2-4596-A062-464486438A21}"/>
              </a:ext>
            </a:extLst>
          </p:cNvPr>
          <p:cNvSpPr>
            <a:spLocks noEditPoints="1"/>
          </p:cNvSpPr>
          <p:nvPr/>
        </p:nvSpPr>
        <p:spPr bwMode="auto">
          <a:xfrm>
            <a:off x="6528898" y="4678678"/>
            <a:ext cx="487199" cy="1645669"/>
          </a:xfrm>
          <a:custGeom>
            <a:avLst/>
            <a:gdLst>
              <a:gd name="T0" fmla="*/ 39 w 577"/>
              <a:gd name="T1" fmla="*/ 121 h 1949"/>
              <a:gd name="T2" fmla="*/ 32 w 577"/>
              <a:gd name="T3" fmla="*/ 146 h 1949"/>
              <a:gd name="T4" fmla="*/ 2 w 577"/>
              <a:gd name="T5" fmla="*/ 192 h 1949"/>
              <a:gd name="T6" fmla="*/ 6 w 577"/>
              <a:gd name="T7" fmla="*/ 223 h 1949"/>
              <a:gd name="T8" fmla="*/ 27 w 577"/>
              <a:gd name="T9" fmla="*/ 360 h 1949"/>
              <a:gd name="T10" fmla="*/ 43 w 577"/>
              <a:gd name="T11" fmla="*/ 441 h 1949"/>
              <a:gd name="T12" fmla="*/ 78 w 577"/>
              <a:gd name="T13" fmla="*/ 478 h 1949"/>
              <a:gd name="T14" fmla="*/ 255 w 577"/>
              <a:gd name="T15" fmla="*/ 491 h 1949"/>
              <a:gd name="T16" fmla="*/ 210 w 577"/>
              <a:gd name="T17" fmla="*/ 661 h 1949"/>
              <a:gd name="T18" fmla="*/ 159 w 577"/>
              <a:gd name="T19" fmla="*/ 871 h 1949"/>
              <a:gd name="T20" fmla="*/ 192 w 577"/>
              <a:gd name="T21" fmla="*/ 888 h 1949"/>
              <a:gd name="T22" fmla="*/ 231 w 577"/>
              <a:gd name="T23" fmla="*/ 1331 h 1949"/>
              <a:gd name="T24" fmla="*/ 292 w 577"/>
              <a:gd name="T25" fmla="*/ 1525 h 1949"/>
              <a:gd name="T26" fmla="*/ 352 w 577"/>
              <a:gd name="T27" fmla="*/ 1750 h 1949"/>
              <a:gd name="T28" fmla="*/ 366 w 577"/>
              <a:gd name="T29" fmla="*/ 1799 h 1949"/>
              <a:gd name="T30" fmla="*/ 305 w 577"/>
              <a:gd name="T31" fmla="*/ 1810 h 1949"/>
              <a:gd name="T32" fmla="*/ 289 w 577"/>
              <a:gd name="T33" fmla="*/ 1831 h 1949"/>
              <a:gd name="T34" fmla="*/ 317 w 577"/>
              <a:gd name="T35" fmla="*/ 1854 h 1949"/>
              <a:gd name="T36" fmla="*/ 231 w 577"/>
              <a:gd name="T37" fmla="*/ 1917 h 1949"/>
              <a:gd name="T38" fmla="*/ 259 w 577"/>
              <a:gd name="T39" fmla="*/ 1944 h 1949"/>
              <a:gd name="T40" fmla="*/ 435 w 577"/>
              <a:gd name="T41" fmla="*/ 1937 h 1949"/>
              <a:gd name="T42" fmla="*/ 549 w 577"/>
              <a:gd name="T43" fmla="*/ 1915 h 1949"/>
              <a:gd name="T44" fmla="*/ 570 w 577"/>
              <a:gd name="T45" fmla="*/ 1866 h 1949"/>
              <a:gd name="T46" fmla="*/ 574 w 577"/>
              <a:gd name="T47" fmla="*/ 1842 h 1949"/>
              <a:gd name="T48" fmla="*/ 563 w 577"/>
              <a:gd name="T49" fmla="*/ 1722 h 1949"/>
              <a:gd name="T50" fmla="*/ 526 w 577"/>
              <a:gd name="T51" fmla="*/ 1507 h 1949"/>
              <a:gd name="T52" fmla="*/ 475 w 577"/>
              <a:gd name="T53" fmla="*/ 1346 h 1949"/>
              <a:gd name="T54" fmla="*/ 475 w 577"/>
              <a:gd name="T55" fmla="*/ 1134 h 1949"/>
              <a:gd name="T56" fmla="*/ 518 w 577"/>
              <a:gd name="T57" fmla="*/ 992 h 1949"/>
              <a:gd name="T58" fmla="*/ 530 w 577"/>
              <a:gd name="T59" fmla="*/ 957 h 1949"/>
              <a:gd name="T60" fmla="*/ 502 w 577"/>
              <a:gd name="T61" fmla="*/ 798 h 1949"/>
              <a:gd name="T62" fmla="*/ 548 w 577"/>
              <a:gd name="T63" fmla="*/ 501 h 1949"/>
              <a:gd name="T64" fmla="*/ 537 w 577"/>
              <a:gd name="T65" fmla="*/ 346 h 1949"/>
              <a:gd name="T66" fmla="*/ 530 w 577"/>
              <a:gd name="T67" fmla="*/ 232 h 1949"/>
              <a:gd name="T68" fmla="*/ 548 w 577"/>
              <a:gd name="T69" fmla="*/ 141 h 1949"/>
              <a:gd name="T70" fmla="*/ 539 w 577"/>
              <a:gd name="T71" fmla="*/ 49 h 1949"/>
              <a:gd name="T72" fmla="*/ 502 w 577"/>
              <a:gd name="T73" fmla="*/ 21 h 1949"/>
              <a:gd name="T74" fmla="*/ 460 w 577"/>
              <a:gd name="T75" fmla="*/ 5 h 1949"/>
              <a:gd name="T76" fmla="*/ 398 w 577"/>
              <a:gd name="T77" fmla="*/ 9 h 1949"/>
              <a:gd name="T78" fmla="*/ 356 w 577"/>
              <a:gd name="T79" fmla="*/ 25 h 1949"/>
              <a:gd name="T80" fmla="*/ 336 w 577"/>
              <a:gd name="T81" fmla="*/ 53 h 1949"/>
              <a:gd name="T82" fmla="*/ 326 w 577"/>
              <a:gd name="T83" fmla="*/ 67 h 1949"/>
              <a:gd name="T84" fmla="*/ 328 w 577"/>
              <a:gd name="T85" fmla="*/ 91 h 1949"/>
              <a:gd name="T86" fmla="*/ 321 w 577"/>
              <a:gd name="T87" fmla="*/ 123 h 1949"/>
              <a:gd name="T88" fmla="*/ 303 w 577"/>
              <a:gd name="T89" fmla="*/ 153 h 1949"/>
              <a:gd name="T90" fmla="*/ 298 w 577"/>
              <a:gd name="T91" fmla="*/ 174 h 1949"/>
              <a:gd name="T92" fmla="*/ 298 w 577"/>
              <a:gd name="T93" fmla="*/ 190 h 1949"/>
              <a:gd name="T94" fmla="*/ 303 w 577"/>
              <a:gd name="T95" fmla="*/ 220 h 1949"/>
              <a:gd name="T96" fmla="*/ 321 w 577"/>
              <a:gd name="T97" fmla="*/ 248 h 1949"/>
              <a:gd name="T98" fmla="*/ 345 w 577"/>
              <a:gd name="T99" fmla="*/ 276 h 1949"/>
              <a:gd name="T100" fmla="*/ 308 w 577"/>
              <a:gd name="T101" fmla="*/ 276 h 1949"/>
              <a:gd name="T102" fmla="*/ 238 w 577"/>
              <a:gd name="T103" fmla="*/ 230 h 1949"/>
              <a:gd name="T104" fmla="*/ 145 w 577"/>
              <a:gd name="T105" fmla="*/ 120 h 1949"/>
              <a:gd name="T106" fmla="*/ 134 w 577"/>
              <a:gd name="T107" fmla="*/ 35 h 1949"/>
              <a:gd name="T108" fmla="*/ 97 w 577"/>
              <a:gd name="T109" fmla="*/ 12 h 1949"/>
              <a:gd name="T110" fmla="*/ 72 w 577"/>
              <a:gd name="T111" fmla="*/ 19 h 1949"/>
              <a:gd name="T112" fmla="*/ 124 w 577"/>
              <a:gd name="T113" fmla="*/ 239 h 1949"/>
              <a:gd name="T114" fmla="*/ 185 w 577"/>
              <a:gd name="T115" fmla="*/ 331 h 1949"/>
              <a:gd name="T116" fmla="*/ 217 w 577"/>
              <a:gd name="T117" fmla="*/ 376 h 1949"/>
              <a:gd name="T118" fmla="*/ 116 w 577"/>
              <a:gd name="T119" fmla="*/ 369 h 1949"/>
              <a:gd name="T120" fmla="*/ 87 w 577"/>
              <a:gd name="T121" fmla="*/ 266 h 1949"/>
              <a:gd name="T122" fmla="*/ 99 w 577"/>
              <a:gd name="T123" fmla="*/ 181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7" h="1949">
                <a:moveTo>
                  <a:pt x="71" y="28"/>
                </a:moveTo>
                <a:lnTo>
                  <a:pt x="50" y="28"/>
                </a:lnTo>
                <a:lnTo>
                  <a:pt x="48" y="35"/>
                </a:lnTo>
                <a:lnTo>
                  <a:pt x="43" y="121"/>
                </a:lnTo>
                <a:lnTo>
                  <a:pt x="43" y="121"/>
                </a:lnTo>
                <a:lnTo>
                  <a:pt x="39" y="121"/>
                </a:lnTo>
                <a:lnTo>
                  <a:pt x="37" y="121"/>
                </a:lnTo>
                <a:lnTo>
                  <a:pt x="36" y="125"/>
                </a:lnTo>
                <a:lnTo>
                  <a:pt x="36" y="125"/>
                </a:lnTo>
                <a:lnTo>
                  <a:pt x="34" y="141"/>
                </a:lnTo>
                <a:lnTo>
                  <a:pt x="34" y="141"/>
                </a:lnTo>
                <a:lnTo>
                  <a:pt x="32" y="146"/>
                </a:lnTo>
                <a:lnTo>
                  <a:pt x="30" y="151"/>
                </a:lnTo>
                <a:lnTo>
                  <a:pt x="29" y="153"/>
                </a:lnTo>
                <a:lnTo>
                  <a:pt x="29" y="153"/>
                </a:lnTo>
                <a:lnTo>
                  <a:pt x="16" y="171"/>
                </a:lnTo>
                <a:lnTo>
                  <a:pt x="7" y="183"/>
                </a:lnTo>
                <a:lnTo>
                  <a:pt x="2" y="192"/>
                </a:lnTo>
                <a:lnTo>
                  <a:pt x="2" y="192"/>
                </a:lnTo>
                <a:lnTo>
                  <a:pt x="0" y="197"/>
                </a:lnTo>
                <a:lnTo>
                  <a:pt x="0" y="202"/>
                </a:lnTo>
                <a:lnTo>
                  <a:pt x="2" y="213"/>
                </a:lnTo>
                <a:lnTo>
                  <a:pt x="2" y="213"/>
                </a:lnTo>
                <a:lnTo>
                  <a:pt x="6" y="223"/>
                </a:lnTo>
                <a:lnTo>
                  <a:pt x="11" y="236"/>
                </a:lnTo>
                <a:lnTo>
                  <a:pt x="18" y="251"/>
                </a:lnTo>
                <a:lnTo>
                  <a:pt x="18" y="251"/>
                </a:lnTo>
                <a:lnTo>
                  <a:pt x="20" y="302"/>
                </a:lnTo>
                <a:lnTo>
                  <a:pt x="23" y="343"/>
                </a:lnTo>
                <a:lnTo>
                  <a:pt x="27" y="360"/>
                </a:lnTo>
                <a:lnTo>
                  <a:pt x="29" y="373"/>
                </a:lnTo>
                <a:lnTo>
                  <a:pt x="29" y="373"/>
                </a:lnTo>
                <a:lnTo>
                  <a:pt x="32" y="383"/>
                </a:lnTo>
                <a:lnTo>
                  <a:pt x="34" y="396"/>
                </a:lnTo>
                <a:lnTo>
                  <a:pt x="39" y="426"/>
                </a:lnTo>
                <a:lnTo>
                  <a:pt x="43" y="441"/>
                </a:lnTo>
                <a:lnTo>
                  <a:pt x="50" y="454"/>
                </a:lnTo>
                <a:lnTo>
                  <a:pt x="58" y="466"/>
                </a:lnTo>
                <a:lnTo>
                  <a:pt x="64" y="471"/>
                </a:lnTo>
                <a:lnTo>
                  <a:pt x="71" y="475"/>
                </a:lnTo>
                <a:lnTo>
                  <a:pt x="71" y="475"/>
                </a:lnTo>
                <a:lnTo>
                  <a:pt x="78" y="478"/>
                </a:lnTo>
                <a:lnTo>
                  <a:pt x="88" y="482"/>
                </a:lnTo>
                <a:lnTo>
                  <a:pt x="115" y="485"/>
                </a:lnTo>
                <a:lnTo>
                  <a:pt x="145" y="489"/>
                </a:lnTo>
                <a:lnTo>
                  <a:pt x="176" y="491"/>
                </a:lnTo>
                <a:lnTo>
                  <a:pt x="231" y="491"/>
                </a:lnTo>
                <a:lnTo>
                  <a:pt x="255" y="491"/>
                </a:lnTo>
                <a:lnTo>
                  <a:pt x="255" y="491"/>
                </a:lnTo>
                <a:lnTo>
                  <a:pt x="236" y="554"/>
                </a:lnTo>
                <a:lnTo>
                  <a:pt x="222" y="609"/>
                </a:lnTo>
                <a:lnTo>
                  <a:pt x="215" y="637"/>
                </a:lnTo>
                <a:lnTo>
                  <a:pt x="210" y="661"/>
                </a:lnTo>
                <a:lnTo>
                  <a:pt x="210" y="661"/>
                </a:lnTo>
                <a:lnTo>
                  <a:pt x="204" y="689"/>
                </a:lnTo>
                <a:lnTo>
                  <a:pt x="196" y="721"/>
                </a:lnTo>
                <a:lnTo>
                  <a:pt x="176" y="791"/>
                </a:lnTo>
                <a:lnTo>
                  <a:pt x="168" y="823"/>
                </a:lnTo>
                <a:lnTo>
                  <a:pt x="160" y="851"/>
                </a:lnTo>
                <a:lnTo>
                  <a:pt x="159" y="871"/>
                </a:lnTo>
                <a:lnTo>
                  <a:pt x="159" y="876"/>
                </a:lnTo>
                <a:lnTo>
                  <a:pt x="160" y="878"/>
                </a:lnTo>
                <a:lnTo>
                  <a:pt x="160" y="878"/>
                </a:lnTo>
                <a:lnTo>
                  <a:pt x="171" y="883"/>
                </a:lnTo>
                <a:lnTo>
                  <a:pt x="182" y="885"/>
                </a:lnTo>
                <a:lnTo>
                  <a:pt x="192" y="888"/>
                </a:lnTo>
                <a:lnTo>
                  <a:pt x="192" y="888"/>
                </a:lnTo>
                <a:lnTo>
                  <a:pt x="210" y="1085"/>
                </a:lnTo>
                <a:lnTo>
                  <a:pt x="222" y="1226"/>
                </a:lnTo>
                <a:lnTo>
                  <a:pt x="229" y="1302"/>
                </a:lnTo>
                <a:lnTo>
                  <a:pt x="229" y="1302"/>
                </a:lnTo>
                <a:lnTo>
                  <a:pt x="231" y="1331"/>
                </a:lnTo>
                <a:lnTo>
                  <a:pt x="234" y="1372"/>
                </a:lnTo>
                <a:lnTo>
                  <a:pt x="240" y="1411"/>
                </a:lnTo>
                <a:lnTo>
                  <a:pt x="243" y="1425"/>
                </a:lnTo>
                <a:lnTo>
                  <a:pt x="247" y="1435"/>
                </a:lnTo>
                <a:lnTo>
                  <a:pt x="247" y="1435"/>
                </a:lnTo>
                <a:lnTo>
                  <a:pt x="292" y="1525"/>
                </a:lnTo>
                <a:lnTo>
                  <a:pt x="292" y="1525"/>
                </a:lnTo>
                <a:lnTo>
                  <a:pt x="310" y="1606"/>
                </a:lnTo>
                <a:lnTo>
                  <a:pt x="328" y="1671"/>
                </a:lnTo>
                <a:lnTo>
                  <a:pt x="342" y="1722"/>
                </a:lnTo>
                <a:lnTo>
                  <a:pt x="342" y="1722"/>
                </a:lnTo>
                <a:lnTo>
                  <a:pt x="352" y="1750"/>
                </a:lnTo>
                <a:lnTo>
                  <a:pt x="359" y="1769"/>
                </a:lnTo>
                <a:lnTo>
                  <a:pt x="366" y="1782"/>
                </a:lnTo>
                <a:lnTo>
                  <a:pt x="366" y="1782"/>
                </a:lnTo>
                <a:lnTo>
                  <a:pt x="366" y="1789"/>
                </a:lnTo>
                <a:lnTo>
                  <a:pt x="366" y="1799"/>
                </a:lnTo>
                <a:lnTo>
                  <a:pt x="366" y="1799"/>
                </a:lnTo>
                <a:lnTo>
                  <a:pt x="351" y="1805"/>
                </a:lnTo>
                <a:lnTo>
                  <a:pt x="338" y="1810"/>
                </a:lnTo>
                <a:lnTo>
                  <a:pt x="328" y="1810"/>
                </a:lnTo>
                <a:lnTo>
                  <a:pt x="328" y="1810"/>
                </a:lnTo>
                <a:lnTo>
                  <a:pt x="317" y="1810"/>
                </a:lnTo>
                <a:lnTo>
                  <a:pt x="305" y="1810"/>
                </a:lnTo>
                <a:lnTo>
                  <a:pt x="299" y="1810"/>
                </a:lnTo>
                <a:lnTo>
                  <a:pt x="294" y="1812"/>
                </a:lnTo>
                <a:lnTo>
                  <a:pt x="291" y="1815"/>
                </a:lnTo>
                <a:lnTo>
                  <a:pt x="289" y="1820"/>
                </a:lnTo>
                <a:lnTo>
                  <a:pt x="289" y="1820"/>
                </a:lnTo>
                <a:lnTo>
                  <a:pt x="289" y="1831"/>
                </a:lnTo>
                <a:lnTo>
                  <a:pt x="291" y="1838"/>
                </a:lnTo>
                <a:lnTo>
                  <a:pt x="296" y="1845"/>
                </a:lnTo>
                <a:lnTo>
                  <a:pt x="301" y="1849"/>
                </a:lnTo>
                <a:lnTo>
                  <a:pt x="301" y="1849"/>
                </a:lnTo>
                <a:lnTo>
                  <a:pt x="308" y="1852"/>
                </a:lnTo>
                <a:lnTo>
                  <a:pt x="317" y="1854"/>
                </a:lnTo>
                <a:lnTo>
                  <a:pt x="326" y="1856"/>
                </a:lnTo>
                <a:lnTo>
                  <a:pt x="326" y="1856"/>
                </a:lnTo>
                <a:lnTo>
                  <a:pt x="233" y="1907"/>
                </a:lnTo>
                <a:lnTo>
                  <a:pt x="233" y="1907"/>
                </a:lnTo>
                <a:lnTo>
                  <a:pt x="231" y="1910"/>
                </a:lnTo>
                <a:lnTo>
                  <a:pt x="231" y="1917"/>
                </a:lnTo>
                <a:lnTo>
                  <a:pt x="234" y="1926"/>
                </a:lnTo>
                <a:lnTo>
                  <a:pt x="238" y="1931"/>
                </a:lnTo>
                <a:lnTo>
                  <a:pt x="241" y="1937"/>
                </a:lnTo>
                <a:lnTo>
                  <a:pt x="241" y="1937"/>
                </a:lnTo>
                <a:lnTo>
                  <a:pt x="248" y="1940"/>
                </a:lnTo>
                <a:lnTo>
                  <a:pt x="259" y="1944"/>
                </a:lnTo>
                <a:lnTo>
                  <a:pt x="271" y="1945"/>
                </a:lnTo>
                <a:lnTo>
                  <a:pt x="284" y="1947"/>
                </a:lnTo>
                <a:lnTo>
                  <a:pt x="315" y="1949"/>
                </a:lnTo>
                <a:lnTo>
                  <a:pt x="349" y="1947"/>
                </a:lnTo>
                <a:lnTo>
                  <a:pt x="349" y="1947"/>
                </a:lnTo>
                <a:lnTo>
                  <a:pt x="435" y="1937"/>
                </a:lnTo>
                <a:lnTo>
                  <a:pt x="505" y="1926"/>
                </a:lnTo>
                <a:lnTo>
                  <a:pt x="505" y="1926"/>
                </a:lnTo>
                <a:lnTo>
                  <a:pt x="535" y="1921"/>
                </a:lnTo>
                <a:lnTo>
                  <a:pt x="544" y="1919"/>
                </a:lnTo>
                <a:lnTo>
                  <a:pt x="549" y="1915"/>
                </a:lnTo>
                <a:lnTo>
                  <a:pt x="549" y="1915"/>
                </a:lnTo>
                <a:lnTo>
                  <a:pt x="549" y="1907"/>
                </a:lnTo>
                <a:lnTo>
                  <a:pt x="546" y="1893"/>
                </a:lnTo>
                <a:lnTo>
                  <a:pt x="539" y="1871"/>
                </a:lnTo>
                <a:lnTo>
                  <a:pt x="539" y="1871"/>
                </a:lnTo>
                <a:lnTo>
                  <a:pt x="556" y="1870"/>
                </a:lnTo>
                <a:lnTo>
                  <a:pt x="570" y="1866"/>
                </a:lnTo>
                <a:lnTo>
                  <a:pt x="574" y="1864"/>
                </a:lnTo>
                <a:lnTo>
                  <a:pt x="577" y="1863"/>
                </a:lnTo>
                <a:lnTo>
                  <a:pt x="577" y="1863"/>
                </a:lnTo>
                <a:lnTo>
                  <a:pt x="577" y="1859"/>
                </a:lnTo>
                <a:lnTo>
                  <a:pt x="577" y="1854"/>
                </a:lnTo>
                <a:lnTo>
                  <a:pt x="574" y="1842"/>
                </a:lnTo>
                <a:lnTo>
                  <a:pt x="570" y="1824"/>
                </a:lnTo>
                <a:lnTo>
                  <a:pt x="577" y="1820"/>
                </a:lnTo>
                <a:lnTo>
                  <a:pt x="577" y="1820"/>
                </a:lnTo>
                <a:lnTo>
                  <a:pt x="570" y="1775"/>
                </a:lnTo>
                <a:lnTo>
                  <a:pt x="563" y="1722"/>
                </a:lnTo>
                <a:lnTo>
                  <a:pt x="563" y="1722"/>
                </a:lnTo>
                <a:lnTo>
                  <a:pt x="560" y="1706"/>
                </a:lnTo>
                <a:lnTo>
                  <a:pt x="553" y="1685"/>
                </a:lnTo>
                <a:lnTo>
                  <a:pt x="542" y="1653"/>
                </a:lnTo>
                <a:lnTo>
                  <a:pt x="542" y="1653"/>
                </a:lnTo>
                <a:lnTo>
                  <a:pt x="533" y="1565"/>
                </a:lnTo>
                <a:lnTo>
                  <a:pt x="526" y="1507"/>
                </a:lnTo>
                <a:lnTo>
                  <a:pt x="523" y="1486"/>
                </a:lnTo>
                <a:lnTo>
                  <a:pt x="521" y="1476"/>
                </a:lnTo>
                <a:lnTo>
                  <a:pt x="521" y="1476"/>
                </a:lnTo>
                <a:lnTo>
                  <a:pt x="497" y="1407"/>
                </a:lnTo>
                <a:lnTo>
                  <a:pt x="475" y="1346"/>
                </a:lnTo>
                <a:lnTo>
                  <a:pt x="475" y="1346"/>
                </a:lnTo>
                <a:lnTo>
                  <a:pt x="477" y="1305"/>
                </a:lnTo>
                <a:lnTo>
                  <a:pt x="477" y="1305"/>
                </a:lnTo>
                <a:lnTo>
                  <a:pt x="477" y="1236"/>
                </a:lnTo>
                <a:lnTo>
                  <a:pt x="477" y="1159"/>
                </a:lnTo>
                <a:lnTo>
                  <a:pt x="477" y="1159"/>
                </a:lnTo>
                <a:lnTo>
                  <a:pt x="475" y="1134"/>
                </a:lnTo>
                <a:lnTo>
                  <a:pt x="475" y="1119"/>
                </a:lnTo>
                <a:lnTo>
                  <a:pt x="479" y="1105"/>
                </a:lnTo>
                <a:lnTo>
                  <a:pt x="479" y="1105"/>
                </a:lnTo>
                <a:lnTo>
                  <a:pt x="502" y="1043"/>
                </a:lnTo>
                <a:lnTo>
                  <a:pt x="518" y="992"/>
                </a:lnTo>
                <a:lnTo>
                  <a:pt x="518" y="992"/>
                </a:lnTo>
                <a:lnTo>
                  <a:pt x="521" y="969"/>
                </a:lnTo>
                <a:lnTo>
                  <a:pt x="521" y="969"/>
                </a:lnTo>
                <a:lnTo>
                  <a:pt x="525" y="967"/>
                </a:lnTo>
                <a:lnTo>
                  <a:pt x="530" y="966"/>
                </a:lnTo>
                <a:lnTo>
                  <a:pt x="530" y="966"/>
                </a:lnTo>
                <a:lnTo>
                  <a:pt x="530" y="957"/>
                </a:lnTo>
                <a:lnTo>
                  <a:pt x="530" y="939"/>
                </a:lnTo>
                <a:lnTo>
                  <a:pt x="526" y="913"/>
                </a:lnTo>
                <a:lnTo>
                  <a:pt x="521" y="878"/>
                </a:lnTo>
                <a:lnTo>
                  <a:pt x="521" y="878"/>
                </a:lnTo>
                <a:lnTo>
                  <a:pt x="502" y="798"/>
                </a:lnTo>
                <a:lnTo>
                  <a:pt x="502" y="798"/>
                </a:lnTo>
                <a:lnTo>
                  <a:pt x="525" y="675"/>
                </a:lnTo>
                <a:lnTo>
                  <a:pt x="541" y="586"/>
                </a:lnTo>
                <a:lnTo>
                  <a:pt x="546" y="552"/>
                </a:lnTo>
                <a:lnTo>
                  <a:pt x="548" y="533"/>
                </a:lnTo>
                <a:lnTo>
                  <a:pt x="548" y="533"/>
                </a:lnTo>
                <a:lnTo>
                  <a:pt x="548" y="501"/>
                </a:lnTo>
                <a:lnTo>
                  <a:pt x="548" y="457"/>
                </a:lnTo>
                <a:lnTo>
                  <a:pt x="549" y="390"/>
                </a:lnTo>
                <a:lnTo>
                  <a:pt x="549" y="390"/>
                </a:lnTo>
                <a:lnTo>
                  <a:pt x="549" y="382"/>
                </a:lnTo>
                <a:lnTo>
                  <a:pt x="546" y="371"/>
                </a:lnTo>
                <a:lnTo>
                  <a:pt x="537" y="346"/>
                </a:lnTo>
                <a:lnTo>
                  <a:pt x="525" y="315"/>
                </a:lnTo>
                <a:lnTo>
                  <a:pt x="525" y="315"/>
                </a:lnTo>
                <a:lnTo>
                  <a:pt x="514" y="280"/>
                </a:lnTo>
                <a:lnTo>
                  <a:pt x="516" y="257"/>
                </a:lnTo>
                <a:lnTo>
                  <a:pt x="532" y="260"/>
                </a:lnTo>
                <a:lnTo>
                  <a:pt x="530" y="232"/>
                </a:lnTo>
                <a:lnTo>
                  <a:pt x="530" y="232"/>
                </a:lnTo>
                <a:lnTo>
                  <a:pt x="537" y="204"/>
                </a:lnTo>
                <a:lnTo>
                  <a:pt x="546" y="176"/>
                </a:lnTo>
                <a:lnTo>
                  <a:pt x="546" y="176"/>
                </a:lnTo>
                <a:lnTo>
                  <a:pt x="546" y="165"/>
                </a:lnTo>
                <a:lnTo>
                  <a:pt x="548" y="141"/>
                </a:lnTo>
                <a:lnTo>
                  <a:pt x="548" y="111"/>
                </a:lnTo>
                <a:lnTo>
                  <a:pt x="546" y="86"/>
                </a:lnTo>
                <a:lnTo>
                  <a:pt x="546" y="86"/>
                </a:lnTo>
                <a:lnTo>
                  <a:pt x="544" y="69"/>
                </a:lnTo>
                <a:lnTo>
                  <a:pt x="541" y="54"/>
                </a:lnTo>
                <a:lnTo>
                  <a:pt x="539" y="49"/>
                </a:lnTo>
                <a:lnTo>
                  <a:pt x="533" y="44"/>
                </a:lnTo>
                <a:lnTo>
                  <a:pt x="530" y="40"/>
                </a:lnTo>
                <a:lnTo>
                  <a:pt x="523" y="35"/>
                </a:lnTo>
                <a:lnTo>
                  <a:pt x="523" y="35"/>
                </a:lnTo>
                <a:lnTo>
                  <a:pt x="511" y="26"/>
                </a:lnTo>
                <a:lnTo>
                  <a:pt x="502" y="21"/>
                </a:lnTo>
                <a:lnTo>
                  <a:pt x="495" y="16"/>
                </a:lnTo>
                <a:lnTo>
                  <a:pt x="486" y="12"/>
                </a:lnTo>
                <a:lnTo>
                  <a:pt x="486" y="12"/>
                </a:lnTo>
                <a:lnTo>
                  <a:pt x="472" y="9"/>
                </a:lnTo>
                <a:lnTo>
                  <a:pt x="460" y="5"/>
                </a:lnTo>
                <a:lnTo>
                  <a:pt x="460" y="5"/>
                </a:lnTo>
                <a:lnTo>
                  <a:pt x="444" y="2"/>
                </a:lnTo>
                <a:lnTo>
                  <a:pt x="435" y="0"/>
                </a:lnTo>
                <a:lnTo>
                  <a:pt x="426" y="2"/>
                </a:lnTo>
                <a:lnTo>
                  <a:pt x="426" y="2"/>
                </a:lnTo>
                <a:lnTo>
                  <a:pt x="398" y="9"/>
                </a:lnTo>
                <a:lnTo>
                  <a:pt x="398" y="9"/>
                </a:lnTo>
                <a:lnTo>
                  <a:pt x="387" y="10"/>
                </a:lnTo>
                <a:lnTo>
                  <a:pt x="375" y="12"/>
                </a:lnTo>
                <a:lnTo>
                  <a:pt x="375" y="12"/>
                </a:lnTo>
                <a:lnTo>
                  <a:pt x="365" y="18"/>
                </a:lnTo>
                <a:lnTo>
                  <a:pt x="359" y="19"/>
                </a:lnTo>
                <a:lnTo>
                  <a:pt x="356" y="25"/>
                </a:lnTo>
                <a:lnTo>
                  <a:pt x="356" y="25"/>
                </a:lnTo>
                <a:lnTo>
                  <a:pt x="349" y="32"/>
                </a:lnTo>
                <a:lnTo>
                  <a:pt x="343" y="40"/>
                </a:lnTo>
                <a:lnTo>
                  <a:pt x="343" y="40"/>
                </a:lnTo>
                <a:lnTo>
                  <a:pt x="340" y="49"/>
                </a:lnTo>
                <a:lnTo>
                  <a:pt x="336" y="53"/>
                </a:lnTo>
                <a:lnTo>
                  <a:pt x="336" y="53"/>
                </a:lnTo>
                <a:lnTo>
                  <a:pt x="335" y="56"/>
                </a:lnTo>
                <a:lnTo>
                  <a:pt x="333" y="60"/>
                </a:lnTo>
                <a:lnTo>
                  <a:pt x="333" y="60"/>
                </a:lnTo>
                <a:lnTo>
                  <a:pt x="328" y="65"/>
                </a:lnTo>
                <a:lnTo>
                  <a:pt x="326" y="67"/>
                </a:lnTo>
                <a:lnTo>
                  <a:pt x="326" y="70"/>
                </a:lnTo>
                <a:lnTo>
                  <a:pt x="326" y="70"/>
                </a:lnTo>
                <a:lnTo>
                  <a:pt x="326" y="77"/>
                </a:lnTo>
                <a:lnTo>
                  <a:pt x="326" y="83"/>
                </a:lnTo>
                <a:lnTo>
                  <a:pt x="326" y="83"/>
                </a:lnTo>
                <a:lnTo>
                  <a:pt x="328" y="91"/>
                </a:lnTo>
                <a:lnTo>
                  <a:pt x="328" y="91"/>
                </a:lnTo>
                <a:lnTo>
                  <a:pt x="328" y="104"/>
                </a:lnTo>
                <a:lnTo>
                  <a:pt x="328" y="111"/>
                </a:lnTo>
                <a:lnTo>
                  <a:pt x="326" y="118"/>
                </a:lnTo>
                <a:lnTo>
                  <a:pt x="326" y="118"/>
                </a:lnTo>
                <a:lnTo>
                  <a:pt x="321" y="123"/>
                </a:lnTo>
                <a:lnTo>
                  <a:pt x="312" y="132"/>
                </a:lnTo>
                <a:lnTo>
                  <a:pt x="305" y="139"/>
                </a:lnTo>
                <a:lnTo>
                  <a:pt x="301" y="142"/>
                </a:lnTo>
                <a:lnTo>
                  <a:pt x="301" y="144"/>
                </a:lnTo>
                <a:lnTo>
                  <a:pt x="301" y="144"/>
                </a:lnTo>
                <a:lnTo>
                  <a:pt x="303" y="153"/>
                </a:lnTo>
                <a:lnTo>
                  <a:pt x="305" y="156"/>
                </a:lnTo>
                <a:lnTo>
                  <a:pt x="305" y="156"/>
                </a:lnTo>
                <a:lnTo>
                  <a:pt x="301" y="162"/>
                </a:lnTo>
                <a:lnTo>
                  <a:pt x="299" y="167"/>
                </a:lnTo>
                <a:lnTo>
                  <a:pt x="298" y="174"/>
                </a:lnTo>
                <a:lnTo>
                  <a:pt x="298" y="174"/>
                </a:lnTo>
                <a:lnTo>
                  <a:pt x="298" y="183"/>
                </a:lnTo>
                <a:lnTo>
                  <a:pt x="298" y="186"/>
                </a:lnTo>
                <a:lnTo>
                  <a:pt x="298" y="186"/>
                </a:lnTo>
                <a:lnTo>
                  <a:pt x="299" y="186"/>
                </a:lnTo>
                <a:lnTo>
                  <a:pt x="298" y="186"/>
                </a:lnTo>
                <a:lnTo>
                  <a:pt x="298" y="190"/>
                </a:lnTo>
                <a:lnTo>
                  <a:pt x="298" y="195"/>
                </a:lnTo>
                <a:lnTo>
                  <a:pt x="298" y="195"/>
                </a:lnTo>
                <a:lnTo>
                  <a:pt x="301" y="202"/>
                </a:lnTo>
                <a:lnTo>
                  <a:pt x="303" y="211"/>
                </a:lnTo>
                <a:lnTo>
                  <a:pt x="303" y="211"/>
                </a:lnTo>
                <a:lnTo>
                  <a:pt x="303" y="220"/>
                </a:lnTo>
                <a:lnTo>
                  <a:pt x="301" y="225"/>
                </a:lnTo>
                <a:lnTo>
                  <a:pt x="301" y="232"/>
                </a:lnTo>
                <a:lnTo>
                  <a:pt x="305" y="237"/>
                </a:lnTo>
                <a:lnTo>
                  <a:pt x="305" y="237"/>
                </a:lnTo>
                <a:lnTo>
                  <a:pt x="312" y="243"/>
                </a:lnTo>
                <a:lnTo>
                  <a:pt x="321" y="248"/>
                </a:lnTo>
                <a:lnTo>
                  <a:pt x="329" y="251"/>
                </a:lnTo>
                <a:lnTo>
                  <a:pt x="336" y="257"/>
                </a:lnTo>
                <a:lnTo>
                  <a:pt x="336" y="257"/>
                </a:lnTo>
                <a:lnTo>
                  <a:pt x="342" y="264"/>
                </a:lnTo>
                <a:lnTo>
                  <a:pt x="345" y="269"/>
                </a:lnTo>
                <a:lnTo>
                  <a:pt x="345" y="276"/>
                </a:lnTo>
                <a:lnTo>
                  <a:pt x="345" y="276"/>
                </a:lnTo>
                <a:lnTo>
                  <a:pt x="338" y="278"/>
                </a:lnTo>
                <a:lnTo>
                  <a:pt x="329" y="280"/>
                </a:lnTo>
                <a:lnTo>
                  <a:pt x="321" y="280"/>
                </a:lnTo>
                <a:lnTo>
                  <a:pt x="321" y="280"/>
                </a:lnTo>
                <a:lnTo>
                  <a:pt x="308" y="276"/>
                </a:lnTo>
                <a:lnTo>
                  <a:pt x="289" y="271"/>
                </a:lnTo>
                <a:lnTo>
                  <a:pt x="268" y="262"/>
                </a:lnTo>
                <a:lnTo>
                  <a:pt x="261" y="257"/>
                </a:lnTo>
                <a:lnTo>
                  <a:pt x="255" y="251"/>
                </a:lnTo>
                <a:lnTo>
                  <a:pt x="255" y="251"/>
                </a:lnTo>
                <a:lnTo>
                  <a:pt x="238" y="230"/>
                </a:lnTo>
                <a:lnTo>
                  <a:pt x="210" y="199"/>
                </a:lnTo>
                <a:lnTo>
                  <a:pt x="182" y="167"/>
                </a:lnTo>
                <a:lnTo>
                  <a:pt x="168" y="149"/>
                </a:lnTo>
                <a:lnTo>
                  <a:pt x="168" y="149"/>
                </a:lnTo>
                <a:lnTo>
                  <a:pt x="153" y="132"/>
                </a:lnTo>
                <a:lnTo>
                  <a:pt x="145" y="120"/>
                </a:lnTo>
                <a:lnTo>
                  <a:pt x="145" y="120"/>
                </a:lnTo>
                <a:lnTo>
                  <a:pt x="143" y="88"/>
                </a:lnTo>
                <a:lnTo>
                  <a:pt x="139" y="61"/>
                </a:lnTo>
                <a:lnTo>
                  <a:pt x="138" y="44"/>
                </a:lnTo>
                <a:lnTo>
                  <a:pt x="138" y="44"/>
                </a:lnTo>
                <a:lnTo>
                  <a:pt x="134" y="35"/>
                </a:lnTo>
                <a:lnTo>
                  <a:pt x="127" y="26"/>
                </a:lnTo>
                <a:lnTo>
                  <a:pt x="120" y="19"/>
                </a:lnTo>
                <a:lnTo>
                  <a:pt x="113" y="14"/>
                </a:lnTo>
                <a:lnTo>
                  <a:pt x="113" y="14"/>
                </a:lnTo>
                <a:lnTo>
                  <a:pt x="106" y="12"/>
                </a:lnTo>
                <a:lnTo>
                  <a:pt x="97" y="12"/>
                </a:lnTo>
                <a:lnTo>
                  <a:pt x="88" y="14"/>
                </a:lnTo>
                <a:lnTo>
                  <a:pt x="88" y="14"/>
                </a:lnTo>
                <a:lnTo>
                  <a:pt x="81" y="14"/>
                </a:lnTo>
                <a:lnTo>
                  <a:pt x="76" y="16"/>
                </a:lnTo>
                <a:lnTo>
                  <a:pt x="74" y="18"/>
                </a:lnTo>
                <a:lnTo>
                  <a:pt x="72" y="19"/>
                </a:lnTo>
                <a:lnTo>
                  <a:pt x="71" y="28"/>
                </a:lnTo>
                <a:close/>
                <a:moveTo>
                  <a:pt x="99" y="181"/>
                </a:moveTo>
                <a:lnTo>
                  <a:pt x="99" y="165"/>
                </a:lnTo>
                <a:lnTo>
                  <a:pt x="99" y="165"/>
                </a:lnTo>
                <a:lnTo>
                  <a:pt x="111" y="206"/>
                </a:lnTo>
                <a:lnTo>
                  <a:pt x="124" y="239"/>
                </a:lnTo>
                <a:lnTo>
                  <a:pt x="131" y="253"/>
                </a:lnTo>
                <a:lnTo>
                  <a:pt x="138" y="266"/>
                </a:lnTo>
                <a:lnTo>
                  <a:pt x="138" y="266"/>
                </a:lnTo>
                <a:lnTo>
                  <a:pt x="164" y="306"/>
                </a:lnTo>
                <a:lnTo>
                  <a:pt x="176" y="324"/>
                </a:lnTo>
                <a:lnTo>
                  <a:pt x="185" y="331"/>
                </a:lnTo>
                <a:lnTo>
                  <a:pt x="192" y="336"/>
                </a:lnTo>
                <a:lnTo>
                  <a:pt x="192" y="336"/>
                </a:lnTo>
                <a:lnTo>
                  <a:pt x="248" y="368"/>
                </a:lnTo>
                <a:lnTo>
                  <a:pt x="248" y="368"/>
                </a:lnTo>
                <a:lnTo>
                  <a:pt x="233" y="373"/>
                </a:lnTo>
                <a:lnTo>
                  <a:pt x="217" y="376"/>
                </a:lnTo>
                <a:lnTo>
                  <a:pt x="201" y="380"/>
                </a:lnTo>
                <a:lnTo>
                  <a:pt x="201" y="380"/>
                </a:lnTo>
                <a:lnTo>
                  <a:pt x="159" y="385"/>
                </a:lnTo>
                <a:lnTo>
                  <a:pt x="129" y="389"/>
                </a:lnTo>
                <a:lnTo>
                  <a:pt x="129" y="389"/>
                </a:lnTo>
                <a:lnTo>
                  <a:pt x="116" y="369"/>
                </a:lnTo>
                <a:lnTo>
                  <a:pt x="108" y="353"/>
                </a:lnTo>
                <a:lnTo>
                  <a:pt x="102" y="341"/>
                </a:lnTo>
                <a:lnTo>
                  <a:pt x="102" y="341"/>
                </a:lnTo>
                <a:lnTo>
                  <a:pt x="97" y="324"/>
                </a:lnTo>
                <a:lnTo>
                  <a:pt x="92" y="301"/>
                </a:lnTo>
                <a:lnTo>
                  <a:pt x="87" y="266"/>
                </a:lnTo>
                <a:lnTo>
                  <a:pt x="87" y="266"/>
                </a:lnTo>
                <a:lnTo>
                  <a:pt x="88" y="253"/>
                </a:lnTo>
                <a:lnTo>
                  <a:pt x="92" y="234"/>
                </a:lnTo>
                <a:lnTo>
                  <a:pt x="92" y="234"/>
                </a:lnTo>
                <a:lnTo>
                  <a:pt x="99" y="181"/>
                </a:lnTo>
                <a:lnTo>
                  <a:pt x="99" y="1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9BB3FEF2-7D2E-4569-A866-7D7336EBFF8C}"/>
              </a:ext>
            </a:extLst>
          </p:cNvPr>
          <p:cNvSpPr>
            <a:spLocks/>
          </p:cNvSpPr>
          <p:nvPr/>
        </p:nvSpPr>
        <p:spPr bwMode="auto">
          <a:xfrm>
            <a:off x="902497" y="4685774"/>
            <a:ext cx="509251" cy="1645669"/>
          </a:xfrm>
          <a:custGeom>
            <a:avLst/>
            <a:gdLst>
              <a:gd name="T0" fmla="*/ 214 w 393"/>
              <a:gd name="T1" fmla="*/ 208 h 1270"/>
              <a:gd name="T2" fmla="*/ 204 w 393"/>
              <a:gd name="T3" fmla="*/ 196 h 1270"/>
              <a:gd name="T4" fmla="*/ 193 w 393"/>
              <a:gd name="T5" fmla="*/ 182 h 1270"/>
              <a:gd name="T6" fmla="*/ 193 w 393"/>
              <a:gd name="T7" fmla="*/ 173 h 1270"/>
              <a:gd name="T8" fmla="*/ 188 w 393"/>
              <a:gd name="T9" fmla="*/ 162 h 1270"/>
              <a:gd name="T10" fmla="*/ 179 w 393"/>
              <a:gd name="T11" fmla="*/ 152 h 1270"/>
              <a:gd name="T12" fmla="*/ 180 w 393"/>
              <a:gd name="T13" fmla="*/ 133 h 1270"/>
              <a:gd name="T14" fmla="*/ 197 w 393"/>
              <a:gd name="T15" fmla="*/ 43 h 1270"/>
              <a:gd name="T16" fmla="*/ 231 w 393"/>
              <a:gd name="T17" fmla="*/ 8 h 1270"/>
              <a:gd name="T18" fmla="*/ 289 w 393"/>
              <a:gd name="T19" fmla="*/ 3 h 1270"/>
              <a:gd name="T20" fmla="*/ 323 w 393"/>
              <a:gd name="T21" fmla="*/ 24 h 1270"/>
              <a:gd name="T22" fmla="*/ 342 w 393"/>
              <a:gd name="T23" fmla="*/ 49 h 1270"/>
              <a:gd name="T24" fmla="*/ 357 w 393"/>
              <a:gd name="T25" fmla="*/ 137 h 1270"/>
              <a:gd name="T26" fmla="*/ 370 w 393"/>
              <a:gd name="T27" fmla="*/ 173 h 1270"/>
              <a:gd name="T28" fmla="*/ 345 w 393"/>
              <a:gd name="T29" fmla="*/ 182 h 1270"/>
              <a:gd name="T30" fmla="*/ 356 w 393"/>
              <a:gd name="T31" fmla="*/ 199 h 1270"/>
              <a:gd name="T32" fmla="*/ 360 w 393"/>
              <a:gd name="T33" fmla="*/ 235 h 1270"/>
              <a:gd name="T34" fmla="*/ 382 w 393"/>
              <a:gd name="T35" fmla="*/ 263 h 1270"/>
              <a:gd name="T36" fmla="*/ 392 w 393"/>
              <a:gd name="T37" fmla="*/ 375 h 1270"/>
              <a:gd name="T38" fmla="*/ 385 w 393"/>
              <a:gd name="T39" fmla="*/ 458 h 1270"/>
              <a:gd name="T40" fmla="*/ 392 w 393"/>
              <a:gd name="T41" fmla="*/ 657 h 1270"/>
              <a:gd name="T42" fmla="*/ 384 w 393"/>
              <a:gd name="T43" fmla="*/ 703 h 1270"/>
              <a:gd name="T44" fmla="*/ 372 w 393"/>
              <a:gd name="T45" fmla="*/ 716 h 1270"/>
              <a:gd name="T46" fmla="*/ 298 w 393"/>
              <a:gd name="T47" fmla="*/ 832 h 1270"/>
              <a:gd name="T48" fmla="*/ 302 w 393"/>
              <a:gd name="T49" fmla="*/ 920 h 1270"/>
              <a:gd name="T50" fmla="*/ 300 w 393"/>
              <a:gd name="T51" fmla="*/ 938 h 1270"/>
              <a:gd name="T52" fmla="*/ 370 w 393"/>
              <a:gd name="T53" fmla="*/ 1099 h 1270"/>
              <a:gd name="T54" fmla="*/ 387 w 393"/>
              <a:gd name="T55" fmla="*/ 1123 h 1270"/>
              <a:gd name="T56" fmla="*/ 385 w 393"/>
              <a:gd name="T57" fmla="*/ 1139 h 1270"/>
              <a:gd name="T58" fmla="*/ 347 w 393"/>
              <a:gd name="T59" fmla="*/ 1164 h 1270"/>
              <a:gd name="T60" fmla="*/ 368 w 393"/>
              <a:gd name="T61" fmla="*/ 1217 h 1270"/>
              <a:gd name="T62" fmla="*/ 371 w 393"/>
              <a:gd name="T63" fmla="*/ 1247 h 1270"/>
              <a:gd name="T64" fmla="*/ 354 w 393"/>
              <a:gd name="T65" fmla="*/ 1259 h 1270"/>
              <a:gd name="T66" fmla="*/ 305 w 393"/>
              <a:gd name="T67" fmla="*/ 1264 h 1270"/>
              <a:gd name="T68" fmla="*/ 236 w 393"/>
              <a:gd name="T69" fmla="*/ 1269 h 1270"/>
              <a:gd name="T70" fmla="*/ 181 w 393"/>
              <a:gd name="T71" fmla="*/ 1267 h 1270"/>
              <a:gd name="T72" fmla="*/ 175 w 393"/>
              <a:gd name="T73" fmla="*/ 1249 h 1270"/>
              <a:gd name="T74" fmla="*/ 205 w 393"/>
              <a:gd name="T75" fmla="*/ 1235 h 1270"/>
              <a:gd name="T76" fmla="*/ 125 w 393"/>
              <a:gd name="T77" fmla="*/ 902 h 1270"/>
              <a:gd name="T78" fmla="*/ 124 w 393"/>
              <a:gd name="T79" fmla="*/ 842 h 1270"/>
              <a:gd name="T80" fmla="*/ 162 w 393"/>
              <a:gd name="T81" fmla="*/ 758 h 1270"/>
              <a:gd name="T82" fmla="*/ 156 w 393"/>
              <a:gd name="T83" fmla="*/ 683 h 1270"/>
              <a:gd name="T84" fmla="*/ 141 w 393"/>
              <a:gd name="T85" fmla="*/ 646 h 1270"/>
              <a:gd name="T86" fmla="*/ 136 w 393"/>
              <a:gd name="T87" fmla="*/ 520 h 1270"/>
              <a:gd name="T88" fmla="*/ 149 w 393"/>
              <a:gd name="T89" fmla="*/ 493 h 1270"/>
              <a:gd name="T90" fmla="*/ 139 w 393"/>
              <a:gd name="T91" fmla="*/ 466 h 1270"/>
              <a:gd name="T92" fmla="*/ 124 w 393"/>
              <a:gd name="T93" fmla="*/ 427 h 1270"/>
              <a:gd name="T94" fmla="*/ 78 w 393"/>
              <a:gd name="T95" fmla="*/ 357 h 1270"/>
              <a:gd name="T96" fmla="*/ 62 w 393"/>
              <a:gd name="T97" fmla="*/ 353 h 1270"/>
              <a:gd name="T98" fmla="*/ 41 w 393"/>
              <a:gd name="T99" fmla="*/ 335 h 1270"/>
              <a:gd name="T100" fmla="*/ 27 w 393"/>
              <a:gd name="T101" fmla="*/ 326 h 1270"/>
              <a:gd name="T102" fmla="*/ 23 w 393"/>
              <a:gd name="T103" fmla="*/ 309 h 1270"/>
              <a:gd name="T104" fmla="*/ 22 w 393"/>
              <a:gd name="T105" fmla="*/ 294 h 1270"/>
              <a:gd name="T106" fmla="*/ 0 w 393"/>
              <a:gd name="T107" fmla="*/ 244 h 1270"/>
              <a:gd name="T108" fmla="*/ 23 w 393"/>
              <a:gd name="T109" fmla="*/ 239 h 1270"/>
              <a:gd name="T110" fmla="*/ 63 w 393"/>
              <a:gd name="T111" fmla="*/ 281 h 1270"/>
              <a:gd name="T112" fmla="*/ 80 w 393"/>
              <a:gd name="T113" fmla="*/ 300 h 1270"/>
              <a:gd name="T114" fmla="*/ 100 w 393"/>
              <a:gd name="T115" fmla="*/ 326 h 1270"/>
              <a:gd name="T116" fmla="*/ 143 w 393"/>
              <a:gd name="T117" fmla="*/ 356 h 1270"/>
              <a:gd name="T118" fmla="*/ 162 w 393"/>
              <a:gd name="T119" fmla="*/ 353 h 1270"/>
              <a:gd name="T120" fmla="*/ 171 w 393"/>
              <a:gd name="T121" fmla="*/ 318 h 1270"/>
              <a:gd name="T122" fmla="*/ 199 w 393"/>
              <a:gd name="T123" fmla="*/ 266 h 1270"/>
              <a:gd name="T124" fmla="*/ 218 w 393"/>
              <a:gd name="T125" fmla="*/ 23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3" h="1270">
                <a:moveTo>
                  <a:pt x="244" y="223"/>
                </a:moveTo>
                <a:lnTo>
                  <a:pt x="238" y="210"/>
                </a:lnTo>
                <a:lnTo>
                  <a:pt x="238" y="210"/>
                </a:lnTo>
                <a:lnTo>
                  <a:pt x="224" y="210"/>
                </a:lnTo>
                <a:lnTo>
                  <a:pt x="214" y="208"/>
                </a:lnTo>
                <a:lnTo>
                  <a:pt x="210" y="208"/>
                </a:lnTo>
                <a:lnTo>
                  <a:pt x="208" y="207"/>
                </a:lnTo>
                <a:lnTo>
                  <a:pt x="208" y="207"/>
                </a:lnTo>
                <a:lnTo>
                  <a:pt x="205" y="202"/>
                </a:lnTo>
                <a:lnTo>
                  <a:pt x="204" y="196"/>
                </a:lnTo>
                <a:lnTo>
                  <a:pt x="204" y="187"/>
                </a:lnTo>
                <a:lnTo>
                  <a:pt x="204" y="187"/>
                </a:lnTo>
                <a:lnTo>
                  <a:pt x="199" y="185"/>
                </a:lnTo>
                <a:lnTo>
                  <a:pt x="196" y="184"/>
                </a:lnTo>
                <a:lnTo>
                  <a:pt x="193" y="182"/>
                </a:lnTo>
                <a:lnTo>
                  <a:pt x="193" y="182"/>
                </a:lnTo>
                <a:lnTo>
                  <a:pt x="193" y="179"/>
                </a:lnTo>
                <a:lnTo>
                  <a:pt x="193" y="177"/>
                </a:lnTo>
                <a:lnTo>
                  <a:pt x="194" y="176"/>
                </a:lnTo>
                <a:lnTo>
                  <a:pt x="193" y="173"/>
                </a:lnTo>
                <a:lnTo>
                  <a:pt x="193" y="173"/>
                </a:lnTo>
                <a:lnTo>
                  <a:pt x="192" y="168"/>
                </a:lnTo>
                <a:lnTo>
                  <a:pt x="190" y="165"/>
                </a:lnTo>
                <a:lnTo>
                  <a:pt x="190" y="165"/>
                </a:lnTo>
                <a:lnTo>
                  <a:pt x="188" y="162"/>
                </a:lnTo>
                <a:lnTo>
                  <a:pt x="188" y="159"/>
                </a:lnTo>
                <a:lnTo>
                  <a:pt x="187" y="155"/>
                </a:lnTo>
                <a:lnTo>
                  <a:pt x="187" y="155"/>
                </a:lnTo>
                <a:lnTo>
                  <a:pt x="182" y="154"/>
                </a:lnTo>
                <a:lnTo>
                  <a:pt x="179" y="152"/>
                </a:lnTo>
                <a:lnTo>
                  <a:pt x="179" y="150"/>
                </a:lnTo>
                <a:lnTo>
                  <a:pt x="177" y="149"/>
                </a:lnTo>
                <a:lnTo>
                  <a:pt x="177" y="149"/>
                </a:lnTo>
                <a:lnTo>
                  <a:pt x="179" y="139"/>
                </a:lnTo>
                <a:lnTo>
                  <a:pt x="180" y="133"/>
                </a:lnTo>
                <a:lnTo>
                  <a:pt x="130" y="115"/>
                </a:lnTo>
                <a:lnTo>
                  <a:pt x="130" y="115"/>
                </a:lnTo>
                <a:lnTo>
                  <a:pt x="186" y="69"/>
                </a:lnTo>
                <a:lnTo>
                  <a:pt x="186" y="69"/>
                </a:lnTo>
                <a:lnTo>
                  <a:pt x="197" y="43"/>
                </a:lnTo>
                <a:lnTo>
                  <a:pt x="208" y="25"/>
                </a:lnTo>
                <a:lnTo>
                  <a:pt x="213" y="17"/>
                </a:lnTo>
                <a:lnTo>
                  <a:pt x="218" y="13"/>
                </a:lnTo>
                <a:lnTo>
                  <a:pt x="218" y="13"/>
                </a:lnTo>
                <a:lnTo>
                  <a:pt x="231" y="8"/>
                </a:lnTo>
                <a:lnTo>
                  <a:pt x="250" y="3"/>
                </a:lnTo>
                <a:lnTo>
                  <a:pt x="260" y="2"/>
                </a:lnTo>
                <a:lnTo>
                  <a:pt x="271" y="0"/>
                </a:lnTo>
                <a:lnTo>
                  <a:pt x="281" y="0"/>
                </a:lnTo>
                <a:lnTo>
                  <a:pt x="289" y="3"/>
                </a:lnTo>
                <a:lnTo>
                  <a:pt x="289" y="3"/>
                </a:lnTo>
                <a:lnTo>
                  <a:pt x="298" y="7"/>
                </a:lnTo>
                <a:lnTo>
                  <a:pt x="308" y="11"/>
                </a:lnTo>
                <a:lnTo>
                  <a:pt x="315" y="17"/>
                </a:lnTo>
                <a:lnTo>
                  <a:pt x="323" y="24"/>
                </a:lnTo>
                <a:lnTo>
                  <a:pt x="331" y="31"/>
                </a:lnTo>
                <a:lnTo>
                  <a:pt x="336" y="37"/>
                </a:lnTo>
                <a:lnTo>
                  <a:pt x="340" y="43"/>
                </a:lnTo>
                <a:lnTo>
                  <a:pt x="342" y="49"/>
                </a:lnTo>
                <a:lnTo>
                  <a:pt x="342" y="49"/>
                </a:lnTo>
                <a:lnTo>
                  <a:pt x="343" y="62"/>
                </a:lnTo>
                <a:lnTo>
                  <a:pt x="342" y="79"/>
                </a:lnTo>
                <a:lnTo>
                  <a:pt x="340" y="101"/>
                </a:lnTo>
                <a:lnTo>
                  <a:pt x="340" y="101"/>
                </a:lnTo>
                <a:lnTo>
                  <a:pt x="357" y="137"/>
                </a:lnTo>
                <a:lnTo>
                  <a:pt x="368" y="161"/>
                </a:lnTo>
                <a:lnTo>
                  <a:pt x="371" y="169"/>
                </a:lnTo>
                <a:lnTo>
                  <a:pt x="371" y="172"/>
                </a:lnTo>
                <a:lnTo>
                  <a:pt x="370" y="173"/>
                </a:lnTo>
                <a:lnTo>
                  <a:pt x="370" y="173"/>
                </a:lnTo>
                <a:lnTo>
                  <a:pt x="362" y="174"/>
                </a:lnTo>
                <a:lnTo>
                  <a:pt x="354" y="176"/>
                </a:lnTo>
                <a:lnTo>
                  <a:pt x="342" y="176"/>
                </a:lnTo>
                <a:lnTo>
                  <a:pt x="342" y="176"/>
                </a:lnTo>
                <a:lnTo>
                  <a:pt x="345" y="182"/>
                </a:lnTo>
                <a:lnTo>
                  <a:pt x="350" y="187"/>
                </a:lnTo>
                <a:lnTo>
                  <a:pt x="356" y="191"/>
                </a:lnTo>
                <a:lnTo>
                  <a:pt x="356" y="191"/>
                </a:lnTo>
                <a:lnTo>
                  <a:pt x="370" y="197"/>
                </a:lnTo>
                <a:lnTo>
                  <a:pt x="356" y="199"/>
                </a:lnTo>
                <a:lnTo>
                  <a:pt x="364" y="210"/>
                </a:lnTo>
                <a:lnTo>
                  <a:pt x="344" y="205"/>
                </a:lnTo>
                <a:lnTo>
                  <a:pt x="354" y="217"/>
                </a:lnTo>
                <a:lnTo>
                  <a:pt x="342" y="217"/>
                </a:lnTo>
                <a:lnTo>
                  <a:pt x="360" y="235"/>
                </a:lnTo>
                <a:lnTo>
                  <a:pt x="360" y="235"/>
                </a:lnTo>
                <a:lnTo>
                  <a:pt x="370" y="246"/>
                </a:lnTo>
                <a:lnTo>
                  <a:pt x="377" y="255"/>
                </a:lnTo>
                <a:lnTo>
                  <a:pt x="382" y="263"/>
                </a:lnTo>
                <a:lnTo>
                  <a:pt x="382" y="263"/>
                </a:lnTo>
                <a:lnTo>
                  <a:pt x="385" y="284"/>
                </a:lnTo>
                <a:lnTo>
                  <a:pt x="389" y="319"/>
                </a:lnTo>
                <a:lnTo>
                  <a:pt x="393" y="356"/>
                </a:lnTo>
                <a:lnTo>
                  <a:pt x="393" y="369"/>
                </a:lnTo>
                <a:lnTo>
                  <a:pt x="392" y="375"/>
                </a:lnTo>
                <a:lnTo>
                  <a:pt x="392" y="375"/>
                </a:lnTo>
                <a:lnTo>
                  <a:pt x="390" y="381"/>
                </a:lnTo>
                <a:lnTo>
                  <a:pt x="389" y="391"/>
                </a:lnTo>
                <a:lnTo>
                  <a:pt x="388" y="418"/>
                </a:lnTo>
                <a:lnTo>
                  <a:pt x="385" y="458"/>
                </a:lnTo>
                <a:lnTo>
                  <a:pt x="385" y="458"/>
                </a:lnTo>
                <a:lnTo>
                  <a:pt x="390" y="554"/>
                </a:lnTo>
                <a:lnTo>
                  <a:pt x="392" y="619"/>
                </a:lnTo>
                <a:lnTo>
                  <a:pt x="393" y="644"/>
                </a:lnTo>
                <a:lnTo>
                  <a:pt x="392" y="657"/>
                </a:lnTo>
                <a:lnTo>
                  <a:pt x="392" y="657"/>
                </a:lnTo>
                <a:lnTo>
                  <a:pt x="389" y="684"/>
                </a:lnTo>
                <a:lnTo>
                  <a:pt x="388" y="696"/>
                </a:lnTo>
                <a:lnTo>
                  <a:pt x="387" y="700"/>
                </a:lnTo>
                <a:lnTo>
                  <a:pt x="384" y="703"/>
                </a:lnTo>
                <a:lnTo>
                  <a:pt x="384" y="703"/>
                </a:lnTo>
                <a:lnTo>
                  <a:pt x="377" y="714"/>
                </a:lnTo>
                <a:lnTo>
                  <a:pt x="374" y="716"/>
                </a:lnTo>
                <a:lnTo>
                  <a:pt x="372" y="716"/>
                </a:lnTo>
                <a:lnTo>
                  <a:pt x="372" y="716"/>
                </a:lnTo>
                <a:lnTo>
                  <a:pt x="366" y="711"/>
                </a:lnTo>
                <a:lnTo>
                  <a:pt x="362" y="708"/>
                </a:lnTo>
                <a:lnTo>
                  <a:pt x="362" y="708"/>
                </a:lnTo>
                <a:lnTo>
                  <a:pt x="298" y="832"/>
                </a:lnTo>
                <a:lnTo>
                  <a:pt x="298" y="832"/>
                </a:lnTo>
                <a:lnTo>
                  <a:pt x="295" y="872"/>
                </a:lnTo>
                <a:lnTo>
                  <a:pt x="294" y="913"/>
                </a:lnTo>
                <a:lnTo>
                  <a:pt x="294" y="913"/>
                </a:lnTo>
                <a:lnTo>
                  <a:pt x="302" y="920"/>
                </a:lnTo>
                <a:lnTo>
                  <a:pt x="302" y="920"/>
                </a:lnTo>
                <a:lnTo>
                  <a:pt x="302" y="925"/>
                </a:lnTo>
                <a:lnTo>
                  <a:pt x="300" y="930"/>
                </a:lnTo>
                <a:lnTo>
                  <a:pt x="300" y="930"/>
                </a:lnTo>
                <a:lnTo>
                  <a:pt x="300" y="933"/>
                </a:lnTo>
                <a:lnTo>
                  <a:pt x="300" y="938"/>
                </a:lnTo>
                <a:lnTo>
                  <a:pt x="304" y="954"/>
                </a:lnTo>
                <a:lnTo>
                  <a:pt x="304" y="954"/>
                </a:lnTo>
                <a:lnTo>
                  <a:pt x="306" y="981"/>
                </a:lnTo>
                <a:lnTo>
                  <a:pt x="308" y="998"/>
                </a:lnTo>
                <a:lnTo>
                  <a:pt x="370" y="1099"/>
                </a:lnTo>
                <a:lnTo>
                  <a:pt x="370" y="1102"/>
                </a:lnTo>
                <a:lnTo>
                  <a:pt x="370" y="1102"/>
                </a:lnTo>
                <a:lnTo>
                  <a:pt x="378" y="1112"/>
                </a:lnTo>
                <a:lnTo>
                  <a:pt x="384" y="1119"/>
                </a:lnTo>
                <a:lnTo>
                  <a:pt x="387" y="1123"/>
                </a:lnTo>
                <a:lnTo>
                  <a:pt x="388" y="1127"/>
                </a:lnTo>
                <a:lnTo>
                  <a:pt x="388" y="1127"/>
                </a:lnTo>
                <a:lnTo>
                  <a:pt x="389" y="1134"/>
                </a:lnTo>
                <a:lnTo>
                  <a:pt x="388" y="1136"/>
                </a:lnTo>
                <a:lnTo>
                  <a:pt x="385" y="1139"/>
                </a:lnTo>
                <a:lnTo>
                  <a:pt x="385" y="1139"/>
                </a:lnTo>
                <a:lnTo>
                  <a:pt x="378" y="1145"/>
                </a:lnTo>
                <a:lnTo>
                  <a:pt x="365" y="1153"/>
                </a:lnTo>
                <a:lnTo>
                  <a:pt x="347" y="1164"/>
                </a:lnTo>
                <a:lnTo>
                  <a:pt x="347" y="1164"/>
                </a:lnTo>
                <a:lnTo>
                  <a:pt x="357" y="1190"/>
                </a:lnTo>
                <a:lnTo>
                  <a:pt x="366" y="1208"/>
                </a:lnTo>
                <a:lnTo>
                  <a:pt x="367" y="1214"/>
                </a:lnTo>
                <a:lnTo>
                  <a:pt x="368" y="1217"/>
                </a:lnTo>
                <a:lnTo>
                  <a:pt x="368" y="1217"/>
                </a:lnTo>
                <a:lnTo>
                  <a:pt x="360" y="1220"/>
                </a:lnTo>
                <a:lnTo>
                  <a:pt x="360" y="1220"/>
                </a:lnTo>
                <a:lnTo>
                  <a:pt x="366" y="1234"/>
                </a:lnTo>
                <a:lnTo>
                  <a:pt x="370" y="1243"/>
                </a:lnTo>
                <a:lnTo>
                  <a:pt x="371" y="1247"/>
                </a:lnTo>
                <a:lnTo>
                  <a:pt x="370" y="1251"/>
                </a:lnTo>
                <a:lnTo>
                  <a:pt x="370" y="1251"/>
                </a:lnTo>
                <a:lnTo>
                  <a:pt x="367" y="1253"/>
                </a:lnTo>
                <a:lnTo>
                  <a:pt x="364" y="1256"/>
                </a:lnTo>
                <a:lnTo>
                  <a:pt x="354" y="1259"/>
                </a:lnTo>
                <a:lnTo>
                  <a:pt x="336" y="1265"/>
                </a:lnTo>
                <a:lnTo>
                  <a:pt x="336" y="1265"/>
                </a:lnTo>
                <a:lnTo>
                  <a:pt x="328" y="1265"/>
                </a:lnTo>
                <a:lnTo>
                  <a:pt x="316" y="1265"/>
                </a:lnTo>
                <a:lnTo>
                  <a:pt x="305" y="1264"/>
                </a:lnTo>
                <a:lnTo>
                  <a:pt x="298" y="1263"/>
                </a:lnTo>
                <a:lnTo>
                  <a:pt x="298" y="1263"/>
                </a:lnTo>
                <a:lnTo>
                  <a:pt x="286" y="1263"/>
                </a:lnTo>
                <a:lnTo>
                  <a:pt x="263" y="1267"/>
                </a:lnTo>
                <a:lnTo>
                  <a:pt x="236" y="1269"/>
                </a:lnTo>
                <a:lnTo>
                  <a:pt x="215" y="1270"/>
                </a:lnTo>
                <a:lnTo>
                  <a:pt x="215" y="1270"/>
                </a:lnTo>
                <a:lnTo>
                  <a:pt x="201" y="1270"/>
                </a:lnTo>
                <a:lnTo>
                  <a:pt x="187" y="1268"/>
                </a:lnTo>
                <a:lnTo>
                  <a:pt x="181" y="1267"/>
                </a:lnTo>
                <a:lnTo>
                  <a:pt x="177" y="1263"/>
                </a:lnTo>
                <a:lnTo>
                  <a:pt x="174" y="1259"/>
                </a:lnTo>
                <a:lnTo>
                  <a:pt x="174" y="1254"/>
                </a:lnTo>
                <a:lnTo>
                  <a:pt x="174" y="1254"/>
                </a:lnTo>
                <a:lnTo>
                  <a:pt x="175" y="1249"/>
                </a:lnTo>
                <a:lnTo>
                  <a:pt x="180" y="1246"/>
                </a:lnTo>
                <a:lnTo>
                  <a:pt x="185" y="1242"/>
                </a:lnTo>
                <a:lnTo>
                  <a:pt x="191" y="1240"/>
                </a:lnTo>
                <a:lnTo>
                  <a:pt x="201" y="1236"/>
                </a:lnTo>
                <a:lnTo>
                  <a:pt x="205" y="1235"/>
                </a:lnTo>
                <a:lnTo>
                  <a:pt x="181" y="1015"/>
                </a:lnTo>
                <a:lnTo>
                  <a:pt x="181" y="1015"/>
                </a:lnTo>
                <a:lnTo>
                  <a:pt x="157" y="965"/>
                </a:lnTo>
                <a:lnTo>
                  <a:pt x="137" y="927"/>
                </a:lnTo>
                <a:lnTo>
                  <a:pt x="125" y="902"/>
                </a:lnTo>
                <a:lnTo>
                  <a:pt x="125" y="902"/>
                </a:lnTo>
                <a:lnTo>
                  <a:pt x="121" y="888"/>
                </a:lnTo>
                <a:lnTo>
                  <a:pt x="120" y="874"/>
                </a:lnTo>
                <a:lnTo>
                  <a:pt x="120" y="859"/>
                </a:lnTo>
                <a:lnTo>
                  <a:pt x="124" y="842"/>
                </a:lnTo>
                <a:lnTo>
                  <a:pt x="124" y="842"/>
                </a:lnTo>
                <a:lnTo>
                  <a:pt x="126" y="831"/>
                </a:lnTo>
                <a:lnTo>
                  <a:pt x="132" y="819"/>
                </a:lnTo>
                <a:lnTo>
                  <a:pt x="145" y="791"/>
                </a:lnTo>
                <a:lnTo>
                  <a:pt x="162" y="758"/>
                </a:lnTo>
                <a:lnTo>
                  <a:pt x="162" y="758"/>
                </a:lnTo>
                <a:lnTo>
                  <a:pt x="165" y="686"/>
                </a:lnTo>
                <a:lnTo>
                  <a:pt x="165" y="686"/>
                </a:lnTo>
                <a:lnTo>
                  <a:pt x="163" y="685"/>
                </a:lnTo>
                <a:lnTo>
                  <a:pt x="156" y="683"/>
                </a:lnTo>
                <a:lnTo>
                  <a:pt x="148" y="679"/>
                </a:lnTo>
                <a:lnTo>
                  <a:pt x="146" y="677"/>
                </a:lnTo>
                <a:lnTo>
                  <a:pt x="143" y="674"/>
                </a:lnTo>
                <a:lnTo>
                  <a:pt x="143" y="674"/>
                </a:lnTo>
                <a:lnTo>
                  <a:pt x="141" y="646"/>
                </a:lnTo>
                <a:lnTo>
                  <a:pt x="137" y="595"/>
                </a:lnTo>
                <a:lnTo>
                  <a:pt x="135" y="545"/>
                </a:lnTo>
                <a:lnTo>
                  <a:pt x="135" y="528"/>
                </a:lnTo>
                <a:lnTo>
                  <a:pt x="136" y="520"/>
                </a:lnTo>
                <a:lnTo>
                  <a:pt x="136" y="520"/>
                </a:lnTo>
                <a:lnTo>
                  <a:pt x="139" y="514"/>
                </a:lnTo>
                <a:lnTo>
                  <a:pt x="142" y="509"/>
                </a:lnTo>
                <a:lnTo>
                  <a:pt x="146" y="504"/>
                </a:lnTo>
                <a:lnTo>
                  <a:pt x="146" y="504"/>
                </a:lnTo>
                <a:lnTo>
                  <a:pt x="149" y="493"/>
                </a:lnTo>
                <a:lnTo>
                  <a:pt x="153" y="483"/>
                </a:lnTo>
                <a:lnTo>
                  <a:pt x="153" y="483"/>
                </a:lnTo>
                <a:lnTo>
                  <a:pt x="152" y="482"/>
                </a:lnTo>
                <a:lnTo>
                  <a:pt x="146" y="476"/>
                </a:lnTo>
                <a:lnTo>
                  <a:pt x="139" y="466"/>
                </a:lnTo>
                <a:lnTo>
                  <a:pt x="131" y="454"/>
                </a:lnTo>
                <a:lnTo>
                  <a:pt x="131" y="454"/>
                </a:lnTo>
                <a:lnTo>
                  <a:pt x="123" y="436"/>
                </a:lnTo>
                <a:lnTo>
                  <a:pt x="123" y="432"/>
                </a:lnTo>
                <a:lnTo>
                  <a:pt x="124" y="427"/>
                </a:lnTo>
                <a:lnTo>
                  <a:pt x="124" y="427"/>
                </a:lnTo>
                <a:lnTo>
                  <a:pt x="130" y="413"/>
                </a:lnTo>
                <a:lnTo>
                  <a:pt x="136" y="403"/>
                </a:lnTo>
                <a:lnTo>
                  <a:pt x="78" y="357"/>
                </a:lnTo>
                <a:lnTo>
                  <a:pt x="78" y="357"/>
                </a:lnTo>
                <a:lnTo>
                  <a:pt x="76" y="358"/>
                </a:lnTo>
                <a:lnTo>
                  <a:pt x="74" y="359"/>
                </a:lnTo>
                <a:lnTo>
                  <a:pt x="69" y="358"/>
                </a:lnTo>
                <a:lnTo>
                  <a:pt x="62" y="353"/>
                </a:lnTo>
                <a:lnTo>
                  <a:pt x="62" y="353"/>
                </a:lnTo>
                <a:lnTo>
                  <a:pt x="53" y="347"/>
                </a:lnTo>
                <a:lnTo>
                  <a:pt x="48" y="342"/>
                </a:lnTo>
                <a:lnTo>
                  <a:pt x="45" y="339"/>
                </a:lnTo>
                <a:lnTo>
                  <a:pt x="41" y="335"/>
                </a:lnTo>
                <a:lnTo>
                  <a:pt x="41" y="335"/>
                </a:lnTo>
                <a:lnTo>
                  <a:pt x="34" y="331"/>
                </a:lnTo>
                <a:lnTo>
                  <a:pt x="29" y="328"/>
                </a:lnTo>
                <a:lnTo>
                  <a:pt x="29" y="328"/>
                </a:lnTo>
                <a:lnTo>
                  <a:pt x="28" y="326"/>
                </a:lnTo>
                <a:lnTo>
                  <a:pt x="27" y="326"/>
                </a:lnTo>
                <a:lnTo>
                  <a:pt x="25" y="324"/>
                </a:lnTo>
                <a:lnTo>
                  <a:pt x="23" y="319"/>
                </a:lnTo>
                <a:lnTo>
                  <a:pt x="23" y="319"/>
                </a:lnTo>
                <a:lnTo>
                  <a:pt x="23" y="313"/>
                </a:lnTo>
                <a:lnTo>
                  <a:pt x="23" y="309"/>
                </a:lnTo>
                <a:lnTo>
                  <a:pt x="23" y="307"/>
                </a:lnTo>
                <a:lnTo>
                  <a:pt x="23" y="303"/>
                </a:lnTo>
                <a:lnTo>
                  <a:pt x="23" y="303"/>
                </a:lnTo>
                <a:lnTo>
                  <a:pt x="22" y="297"/>
                </a:lnTo>
                <a:lnTo>
                  <a:pt x="22" y="294"/>
                </a:lnTo>
                <a:lnTo>
                  <a:pt x="22" y="294"/>
                </a:lnTo>
                <a:lnTo>
                  <a:pt x="18" y="284"/>
                </a:lnTo>
                <a:lnTo>
                  <a:pt x="11" y="267"/>
                </a:lnTo>
                <a:lnTo>
                  <a:pt x="0" y="244"/>
                </a:lnTo>
                <a:lnTo>
                  <a:pt x="0" y="244"/>
                </a:lnTo>
                <a:lnTo>
                  <a:pt x="2" y="240"/>
                </a:lnTo>
                <a:lnTo>
                  <a:pt x="7" y="238"/>
                </a:lnTo>
                <a:lnTo>
                  <a:pt x="7" y="238"/>
                </a:lnTo>
                <a:lnTo>
                  <a:pt x="16" y="238"/>
                </a:lnTo>
                <a:lnTo>
                  <a:pt x="23" y="239"/>
                </a:lnTo>
                <a:lnTo>
                  <a:pt x="35" y="266"/>
                </a:lnTo>
                <a:lnTo>
                  <a:pt x="35" y="266"/>
                </a:lnTo>
                <a:lnTo>
                  <a:pt x="46" y="270"/>
                </a:lnTo>
                <a:lnTo>
                  <a:pt x="56" y="277"/>
                </a:lnTo>
                <a:lnTo>
                  <a:pt x="63" y="281"/>
                </a:lnTo>
                <a:lnTo>
                  <a:pt x="63" y="281"/>
                </a:lnTo>
                <a:lnTo>
                  <a:pt x="69" y="285"/>
                </a:lnTo>
                <a:lnTo>
                  <a:pt x="73" y="290"/>
                </a:lnTo>
                <a:lnTo>
                  <a:pt x="80" y="300"/>
                </a:lnTo>
                <a:lnTo>
                  <a:pt x="80" y="300"/>
                </a:lnTo>
                <a:lnTo>
                  <a:pt x="90" y="313"/>
                </a:lnTo>
                <a:lnTo>
                  <a:pt x="95" y="319"/>
                </a:lnTo>
                <a:lnTo>
                  <a:pt x="97" y="323"/>
                </a:lnTo>
                <a:lnTo>
                  <a:pt x="97" y="323"/>
                </a:lnTo>
                <a:lnTo>
                  <a:pt x="100" y="326"/>
                </a:lnTo>
                <a:lnTo>
                  <a:pt x="103" y="330"/>
                </a:lnTo>
                <a:lnTo>
                  <a:pt x="108" y="334"/>
                </a:lnTo>
                <a:lnTo>
                  <a:pt x="108" y="334"/>
                </a:lnTo>
                <a:lnTo>
                  <a:pt x="125" y="345"/>
                </a:lnTo>
                <a:lnTo>
                  <a:pt x="143" y="356"/>
                </a:lnTo>
                <a:lnTo>
                  <a:pt x="143" y="356"/>
                </a:lnTo>
                <a:lnTo>
                  <a:pt x="151" y="358"/>
                </a:lnTo>
                <a:lnTo>
                  <a:pt x="156" y="362"/>
                </a:lnTo>
                <a:lnTo>
                  <a:pt x="156" y="362"/>
                </a:lnTo>
                <a:lnTo>
                  <a:pt x="162" y="353"/>
                </a:lnTo>
                <a:lnTo>
                  <a:pt x="166" y="348"/>
                </a:lnTo>
                <a:lnTo>
                  <a:pt x="168" y="346"/>
                </a:lnTo>
                <a:lnTo>
                  <a:pt x="168" y="346"/>
                </a:lnTo>
                <a:lnTo>
                  <a:pt x="169" y="330"/>
                </a:lnTo>
                <a:lnTo>
                  <a:pt x="171" y="318"/>
                </a:lnTo>
                <a:lnTo>
                  <a:pt x="176" y="307"/>
                </a:lnTo>
                <a:lnTo>
                  <a:pt x="176" y="307"/>
                </a:lnTo>
                <a:lnTo>
                  <a:pt x="188" y="286"/>
                </a:lnTo>
                <a:lnTo>
                  <a:pt x="199" y="266"/>
                </a:lnTo>
                <a:lnTo>
                  <a:pt x="199" y="266"/>
                </a:lnTo>
                <a:lnTo>
                  <a:pt x="207" y="247"/>
                </a:lnTo>
                <a:lnTo>
                  <a:pt x="211" y="239"/>
                </a:lnTo>
                <a:lnTo>
                  <a:pt x="214" y="235"/>
                </a:lnTo>
                <a:lnTo>
                  <a:pt x="218" y="233"/>
                </a:lnTo>
                <a:lnTo>
                  <a:pt x="218" y="233"/>
                </a:lnTo>
                <a:lnTo>
                  <a:pt x="235" y="227"/>
                </a:lnTo>
                <a:lnTo>
                  <a:pt x="244" y="223"/>
                </a:lnTo>
                <a:lnTo>
                  <a:pt x="244" y="2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F02C2D73-DB0F-4197-855D-2EEA1B6066F8}"/>
              </a:ext>
            </a:extLst>
          </p:cNvPr>
          <p:cNvSpPr>
            <a:spLocks noEditPoints="1"/>
          </p:cNvSpPr>
          <p:nvPr/>
        </p:nvSpPr>
        <p:spPr bwMode="auto">
          <a:xfrm>
            <a:off x="2618692" y="4662279"/>
            <a:ext cx="758410" cy="1698559"/>
          </a:xfrm>
          <a:custGeom>
            <a:avLst/>
            <a:gdLst>
              <a:gd name="T0" fmla="*/ 68 w 434"/>
              <a:gd name="T1" fmla="*/ 20 h 972"/>
              <a:gd name="T2" fmla="*/ 51 w 434"/>
              <a:gd name="T3" fmla="*/ 9 h 972"/>
              <a:gd name="T4" fmla="*/ 6 w 434"/>
              <a:gd name="T5" fmla="*/ 8 h 972"/>
              <a:gd name="T6" fmla="*/ 26 w 434"/>
              <a:gd name="T7" fmla="*/ 56 h 972"/>
              <a:gd name="T8" fmla="*/ 55 w 434"/>
              <a:gd name="T9" fmla="*/ 64 h 972"/>
              <a:gd name="T10" fmla="*/ 91 w 434"/>
              <a:gd name="T11" fmla="*/ 98 h 972"/>
              <a:gd name="T12" fmla="*/ 203 w 434"/>
              <a:gd name="T13" fmla="*/ 183 h 972"/>
              <a:gd name="T14" fmla="*/ 237 w 434"/>
              <a:gd name="T15" fmla="*/ 366 h 972"/>
              <a:gd name="T16" fmla="*/ 221 w 434"/>
              <a:gd name="T17" fmla="*/ 469 h 972"/>
              <a:gd name="T18" fmla="*/ 220 w 434"/>
              <a:gd name="T19" fmla="*/ 508 h 972"/>
              <a:gd name="T20" fmla="*/ 207 w 434"/>
              <a:gd name="T21" fmla="*/ 661 h 972"/>
              <a:gd name="T22" fmla="*/ 200 w 434"/>
              <a:gd name="T23" fmla="*/ 721 h 972"/>
              <a:gd name="T24" fmla="*/ 183 w 434"/>
              <a:gd name="T25" fmla="*/ 806 h 972"/>
              <a:gd name="T26" fmla="*/ 132 w 434"/>
              <a:gd name="T27" fmla="*/ 888 h 972"/>
              <a:gd name="T28" fmla="*/ 113 w 434"/>
              <a:gd name="T29" fmla="*/ 915 h 972"/>
              <a:gd name="T30" fmla="*/ 79 w 434"/>
              <a:gd name="T31" fmla="*/ 935 h 972"/>
              <a:gd name="T32" fmla="*/ 71 w 434"/>
              <a:gd name="T33" fmla="*/ 957 h 972"/>
              <a:gd name="T34" fmla="*/ 123 w 434"/>
              <a:gd name="T35" fmla="*/ 970 h 972"/>
              <a:gd name="T36" fmla="*/ 185 w 434"/>
              <a:gd name="T37" fmla="*/ 950 h 972"/>
              <a:gd name="T38" fmla="*/ 183 w 434"/>
              <a:gd name="T39" fmla="*/ 920 h 972"/>
              <a:gd name="T40" fmla="*/ 225 w 434"/>
              <a:gd name="T41" fmla="*/ 831 h 972"/>
              <a:gd name="T42" fmla="*/ 269 w 434"/>
              <a:gd name="T43" fmla="*/ 741 h 972"/>
              <a:gd name="T44" fmla="*/ 345 w 434"/>
              <a:gd name="T45" fmla="*/ 858 h 972"/>
              <a:gd name="T46" fmla="*/ 344 w 434"/>
              <a:gd name="T47" fmla="*/ 884 h 972"/>
              <a:gd name="T48" fmla="*/ 336 w 434"/>
              <a:gd name="T49" fmla="*/ 907 h 972"/>
              <a:gd name="T50" fmla="*/ 292 w 434"/>
              <a:gd name="T51" fmla="*/ 927 h 972"/>
              <a:gd name="T52" fmla="*/ 277 w 434"/>
              <a:gd name="T53" fmla="*/ 943 h 972"/>
              <a:gd name="T54" fmla="*/ 294 w 434"/>
              <a:gd name="T55" fmla="*/ 958 h 972"/>
              <a:gd name="T56" fmla="*/ 413 w 434"/>
              <a:gd name="T57" fmla="*/ 955 h 972"/>
              <a:gd name="T58" fmla="*/ 423 w 434"/>
              <a:gd name="T59" fmla="*/ 933 h 972"/>
              <a:gd name="T60" fmla="*/ 412 w 434"/>
              <a:gd name="T61" fmla="*/ 889 h 972"/>
              <a:gd name="T62" fmla="*/ 403 w 434"/>
              <a:gd name="T63" fmla="*/ 886 h 972"/>
              <a:gd name="T64" fmla="*/ 382 w 434"/>
              <a:gd name="T65" fmla="*/ 803 h 972"/>
              <a:gd name="T66" fmla="*/ 363 w 434"/>
              <a:gd name="T67" fmla="*/ 581 h 972"/>
              <a:gd name="T68" fmla="*/ 380 w 434"/>
              <a:gd name="T69" fmla="*/ 581 h 972"/>
              <a:gd name="T70" fmla="*/ 396 w 434"/>
              <a:gd name="T71" fmla="*/ 568 h 972"/>
              <a:gd name="T72" fmla="*/ 401 w 434"/>
              <a:gd name="T73" fmla="*/ 532 h 972"/>
              <a:gd name="T74" fmla="*/ 393 w 434"/>
              <a:gd name="T75" fmla="*/ 495 h 972"/>
              <a:gd name="T76" fmla="*/ 429 w 434"/>
              <a:gd name="T77" fmla="*/ 343 h 972"/>
              <a:gd name="T78" fmla="*/ 429 w 434"/>
              <a:gd name="T79" fmla="*/ 202 h 972"/>
              <a:gd name="T80" fmla="*/ 408 w 434"/>
              <a:gd name="T81" fmla="*/ 170 h 972"/>
              <a:gd name="T82" fmla="*/ 395 w 434"/>
              <a:gd name="T83" fmla="*/ 155 h 972"/>
              <a:gd name="T84" fmla="*/ 393 w 434"/>
              <a:gd name="T85" fmla="*/ 126 h 972"/>
              <a:gd name="T86" fmla="*/ 403 w 434"/>
              <a:gd name="T87" fmla="*/ 58 h 972"/>
              <a:gd name="T88" fmla="*/ 380 w 434"/>
              <a:gd name="T89" fmla="*/ 15 h 972"/>
              <a:gd name="T90" fmla="*/ 346 w 434"/>
              <a:gd name="T91" fmla="*/ 4 h 972"/>
              <a:gd name="T92" fmla="*/ 300 w 434"/>
              <a:gd name="T93" fmla="*/ 5 h 972"/>
              <a:gd name="T94" fmla="*/ 269 w 434"/>
              <a:gd name="T95" fmla="*/ 30 h 972"/>
              <a:gd name="T96" fmla="*/ 274 w 434"/>
              <a:gd name="T97" fmla="*/ 61 h 972"/>
              <a:gd name="T98" fmla="*/ 268 w 434"/>
              <a:gd name="T99" fmla="*/ 104 h 972"/>
              <a:gd name="T100" fmla="*/ 279 w 434"/>
              <a:gd name="T101" fmla="*/ 110 h 972"/>
              <a:gd name="T102" fmla="*/ 282 w 434"/>
              <a:gd name="T103" fmla="*/ 142 h 972"/>
              <a:gd name="T104" fmla="*/ 307 w 434"/>
              <a:gd name="T105" fmla="*/ 144 h 972"/>
              <a:gd name="T106" fmla="*/ 310 w 434"/>
              <a:gd name="T107" fmla="*/ 157 h 972"/>
              <a:gd name="T108" fmla="*/ 262 w 434"/>
              <a:gd name="T109" fmla="*/ 159 h 972"/>
              <a:gd name="T110" fmla="*/ 189 w 434"/>
              <a:gd name="T111" fmla="*/ 129 h 972"/>
              <a:gd name="T112" fmla="*/ 145 w 434"/>
              <a:gd name="T113" fmla="*/ 98 h 972"/>
              <a:gd name="T114" fmla="*/ 104 w 434"/>
              <a:gd name="T115" fmla="*/ 64 h 972"/>
              <a:gd name="T116" fmla="*/ 57 w 434"/>
              <a:gd name="T117" fmla="*/ 28 h 972"/>
              <a:gd name="T118" fmla="*/ 65 w 434"/>
              <a:gd name="T119" fmla="*/ 44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4" h="972">
                <a:moveTo>
                  <a:pt x="83" y="48"/>
                </a:moveTo>
                <a:lnTo>
                  <a:pt x="83" y="48"/>
                </a:lnTo>
                <a:lnTo>
                  <a:pt x="78" y="35"/>
                </a:lnTo>
                <a:lnTo>
                  <a:pt x="73" y="26"/>
                </a:lnTo>
                <a:lnTo>
                  <a:pt x="70" y="22"/>
                </a:lnTo>
                <a:lnTo>
                  <a:pt x="68" y="20"/>
                </a:lnTo>
                <a:lnTo>
                  <a:pt x="68" y="20"/>
                </a:lnTo>
                <a:lnTo>
                  <a:pt x="62" y="18"/>
                </a:lnTo>
                <a:lnTo>
                  <a:pt x="58" y="16"/>
                </a:lnTo>
                <a:lnTo>
                  <a:pt x="54" y="15"/>
                </a:lnTo>
                <a:lnTo>
                  <a:pt x="54" y="15"/>
                </a:lnTo>
                <a:lnTo>
                  <a:pt x="54" y="14"/>
                </a:lnTo>
                <a:lnTo>
                  <a:pt x="53" y="12"/>
                </a:lnTo>
                <a:lnTo>
                  <a:pt x="51" y="9"/>
                </a:lnTo>
                <a:lnTo>
                  <a:pt x="49" y="8"/>
                </a:lnTo>
                <a:lnTo>
                  <a:pt x="46" y="8"/>
                </a:lnTo>
                <a:lnTo>
                  <a:pt x="46" y="8"/>
                </a:lnTo>
                <a:lnTo>
                  <a:pt x="37" y="6"/>
                </a:lnTo>
                <a:lnTo>
                  <a:pt x="34" y="8"/>
                </a:lnTo>
                <a:lnTo>
                  <a:pt x="6" y="8"/>
                </a:lnTo>
                <a:lnTo>
                  <a:pt x="6" y="8"/>
                </a:lnTo>
                <a:lnTo>
                  <a:pt x="5" y="8"/>
                </a:lnTo>
                <a:lnTo>
                  <a:pt x="2" y="10"/>
                </a:lnTo>
                <a:lnTo>
                  <a:pt x="0" y="13"/>
                </a:lnTo>
                <a:lnTo>
                  <a:pt x="0" y="46"/>
                </a:lnTo>
                <a:lnTo>
                  <a:pt x="6" y="51"/>
                </a:lnTo>
                <a:lnTo>
                  <a:pt x="26" y="56"/>
                </a:lnTo>
                <a:lnTo>
                  <a:pt x="26" y="56"/>
                </a:lnTo>
                <a:lnTo>
                  <a:pt x="26" y="57"/>
                </a:lnTo>
                <a:lnTo>
                  <a:pt x="29" y="61"/>
                </a:lnTo>
                <a:lnTo>
                  <a:pt x="29" y="61"/>
                </a:lnTo>
                <a:lnTo>
                  <a:pt x="31" y="62"/>
                </a:lnTo>
                <a:lnTo>
                  <a:pt x="34" y="62"/>
                </a:lnTo>
                <a:lnTo>
                  <a:pt x="44" y="63"/>
                </a:lnTo>
                <a:lnTo>
                  <a:pt x="55" y="64"/>
                </a:lnTo>
                <a:lnTo>
                  <a:pt x="59" y="65"/>
                </a:lnTo>
                <a:lnTo>
                  <a:pt x="62" y="66"/>
                </a:lnTo>
                <a:lnTo>
                  <a:pt x="62" y="66"/>
                </a:lnTo>
                <a:lnTo>
                  <a:pt x="68" y="72"/>
                </a:lnTo>
                <a:lnTo>
                  <a:pt x="74" y="79"/>
                </a:lnTo>
                <a:lnTo>
                  <a:pt x="82" y="89"/>
                </a:lnTo>
                <a:lnTo>
                  <a:pt x="91" y="98"/>
                </a:lnTo>
                <a:lnTo>
                  <a:pt x="91" y="98"/>
                </a:lnTo>
                <a:lnTo>
                  <a:pt x="123" y="129"/>
                </a:lnTo>
                <a:lnTo>
                  <a:pt x="144" y="147"/>
                </a:lnTo>
                <a:lnTo>
                  <a:pt x="153" y="155"/>
                </a:lnTo>
                <a:lnTo>
                  <a:pt x="160" y="160"/>
                </a:lnTo>
                <a:lnTo>
                  <a:pt x="160" y="160"/>
                </a:lnTo>
                <a:lnTo>
                  <a:pt x="203" y="183"/>
                </a:lnTo>
                <a:lnTo>
                  <a:pt x="232" y="199"/>
                </a:lnTo>
                <a:lnTo>
                  <a:pt x="237" y="219"/>
                </a:lnTo>
                <a:lnTo>
                  <a:pt x="261" y="232"/>
                </a:lnTo>
                <a:lnTo>
                  <a:pt x="261" y="232"/>
                </a:lnTo>
                <a:lnTo>
                  <a:pt x="250" y="297"/>
                </a:lnTo>
                <a:lnTo>
                  <a:pt x="242" y="343"/>
                </a:lnTo>
                <a:lnTo>
                  <a:pt x="237" y="366"/>
                </a:lnTo>
                <a:lnTo>
                  <a:pt x="237" y="366"/>
                </a:lnTo>
                <a:lnTo>
                  <a:pt x="235" y="380"/>
                </a:lnTo>
                <a:lnTo>
                  <a:pt x="231" y="408"/>
                </a:lnTo>
                <a:lnTo>
                  <a:pt x="225" y="457"/>
                </a:lnTo>
                <a:lnTo>
                  <a:pt x="225" y="457"/>
                </a:lnTo>
                <a:lnTo>
                  <a:pt x="223" y="463"/>
                </a:lnTo>
                <a:lnTo>
                  <a:pt x="221" y="469"/>
                </a:lnTo>
                <a:lnTo>
                  <a:pt x="215" y="479"/>
                </a:lnTo>
                <a:lnTo>
                  <a:pt x="213" y="483"/>
                </a:lnTo>
                <a:lnTo>
                  <a:pt x="211" y="488"/>
                </a:lnTo>
                <a:lnTo>
                  <a:pt x="211" y="492"/>
                </a:lnTo>
                <a:lnTo>
                  <a:pt x="212" y="495"/>
                </a:lnTo>
                <a:lnTo>
                  <a:pt x="212" y="495"/>
                </a:lnTo>
                <a:lnTo>
                  <a:pt x="220" y="508"/>
                </a:lnTo>
                <a:lnTo>
                  <a:pt x="220" y="508"/>
                </a:lnTo>
                <a:lnTo>
                  <a:pt x="218" y="517"/>
                </a:lnTo>
                <a:lnTo>
                  <a:pt x="213" y="537"/>
                </a:lnTo>
                <a:lnTo>
                  <a:pt x="209" y="562"/>
                </a:lnTo>
                <a:lnTo>
                  <a:pt x="208" y="574"/>
                </a:lnTo>
                <a:lnTo>
                  <a:pt x="207" y="587"/>
                </a:lnTo>
                <a:lnTo>
                  <a:pt x="207" y="661"/>
                </a:lnTo>
                <a:lnTo>
                  <a:pt x="207" y="661"/>
                </a:lnTo>
                <a:lnTo>
                  <a:pt x="202" y="684"/>
                </a:lnTo>
                <a:lnTo>
                  <a:pt x="198" y="702"/>
                </a:lnTo>
                <a:lnTo>
                  <a:pt x="197" y="713"/>
                </a:lnTo>
                <a:lnTo>
                  <a:pt x="197" y="713"/>
                </a:lnTo>
                <a:lnTo>
                  <a:pt x="198" y="718"/>
                </a:lnTo>
                <a:lnTo>
                  <a:pt x="200" y="721"/>
                </a:lnTo>
                <a:lnTo>
                  <a:pt x="201" y="724"/>
                </a:lnTo>
                <a:lnTo>
                  <a:pt x="202" y="726"/>
                </a:lnTo>
                <a:lnTo>
                  <a:pt x="202" y="726"/>
                </a:lnTo>
                <a:lnTo>
                  <a:pt x="195" y="759"/>
                </a:lnTo>
                <a:lnTo>
                  <a:pt x="189" y="786"/>
                </a:lnTo>
                <a:lnTo>
                  <a:pt x="186" y="797"/>
                </a:lnTo>
                <a:lnTo>
                  <a:pt x="183" y="806"/>
                </a:lnTo>
                <a:lnTo>
                  <a:pt x="183" y="806"/>
                </a:lnTo>
                <a:lnTo>
                  <a:pt x="173" y="826"/>
                </a:lnTo>
                <a:lnTo>
                  <a:pt x="160" y="852"/>
                </a:lnTo>
                <a:lnTo>
                  <a:pt x="142" y="883"/>
                </a:lnTo>
                <a:lnTo>
                  <a:pt x="142" y="883"/>
                </a:lnTo>
                <a:lnTo>
                  <a:pt x="138" y="885"/>
                </a:lnTo>
                <a:lnTo>
                  <a:pt x="132" y="888"/>
                </a:lnTo>
                <a:lnTo>
                  <a:pt x="132" y="888"/>
                </a:lnTo>
                <a:lnTo>
                  <a:pt x="126" y="895"/>
                </a:lnTo>
                <a:lnTo>
                  <a:pt x="122" y="901"/>
                </a:lnTo>
                <a:lnTo>
                  <a:pt x="119" y="907"/>
                </a:lnTo>
                <a:lnTo>
                  <a:pt x="119" y="907"/>
                </a:lnTo>
                <a:lnTo>
                  <a:pt x="116" y="911"/>
                </a:lnTo>
                <a:lnTo>
                  <a:pt x="113" y="915"/>
                </a:lnTo>
                <a:lnTo>
                  <a:pt x="104" y="923"/>
                </a:lnTo>
                <a:lnTo>
                  <a:pt x="94" y="930"/>
                </a:lnTo>
                <a:lnTo>
                  <a:pt x="90" y="932"/>
                </a:lnTo>
                <a:lnTo>
                  <a:pt x="86" y="933"/>
                </a:lnTo>
                <a:lnTo>
                  <a:pt x="86" y="933"/>
                </a:lnTo>
                <a:lnTo>
                  <a:pt x="82" y="933"/>
                </a:lnTo>
                <a:lnTo>
                  <a:pt x="79" y="935"/>
                </a:lnTo>
                <a:lnTo>
                  <a:pt x="76" y="938"/>
                </a:lnTo>
                <a:lnTo>
                  <a:pt x="73" y="941"/>
                </a:lnTo>
                <a:lnTo>
                  <a:pt x="70" y="948"/>
                </a:lnTo>
                <a:lnTo>
                  <a:pt x="68" y="953"/>
                </a:lnTo>
                <a:lnTo>
                  <a:pt x="68" y="953"/>
                </a:lnTo>
                <a:lnTo>
                  <a:pt x="69" y="955"/>
                </a:lnTo>
                <a:lnTo>
                  <a:pt x="71" y="957"/>
                </a:lnTo>
                <a:lnTo>
                  <a:pt x="81" y="964"/>
                </a:lnTo>
                <a:lnTo>
                  <a:pt x="92" y="969"/>
                </a:lnTo>
                <a:lnTo>
                  <a:pt x="97" y="971"/>
                </a:lnTo>
                <a:lnTo>
                  <a:pt x="101" y="972"/>
                </a:lnTo>
                <a:lnTo>
                  <a:pt x="101" y="972"/>
                </a:lnTo>
                <a:lnTo>
                  <a:pt x="110" y="971"/>
                </a:lnTo>
                <a:lnTo>
                  <a:pt x="123" y="970"/>
                </a:lnTo>
                <a:lnTo>
                  <a:pt x="148" y="967"/>
                </a:lnTo>
                <a:lnTo>
                  <a:pt x="148" y="967"/>
                </a:lnTo>
                <a:lnTo>
                  <a:pt x="159" y="965"/>
                </a:lnTo>
                <a:lnTo>
                  <a:pt x="172" y="961"/>
                </a:lnTo>
                <a:lnTo>
                  <a:pt x="177" y="957"/>
                </a:lnTo>
                <a:lnTo>
                  <a:pt x="182" y="954"/>
                </a:lnTo>
                <a:lnTo>
                  <a:pt x="185" y="950"/>
                </a:lnTo>
                <a:lnTo>
                  <a:pt x="186" y="948"/>
                </a:lnTo>
                <a:lnTo>
                  <a:pt x="186" y="945"/>
                </a:lnTo>
                <a:lnTo>
                  <a:pt x="186" y="945"/>
                </a:lnTo>
                <a:lnTo>
                  <a:pt x="185" y="930"/>
                </a:lnTo>
                <a:lnTo>
                  <a:pt x="184" y="925"/>
                </a:lnTo>
                <a:lnTo>
                  <a:pt x="183" y="920"/>
                </a:lnTo>
                <a:lnTo>
                  <a:pt x="183" y="920"/>
                </a:lnTo>
                <a:lnTo>
                  <a:pt x="179" y="912"/>
                </a:lnTo>
                <a:lnTo>
                  <a:pt x="178" y="909"/>
                </a:lnTo>
                <a:lnTo>
                  <a:pt x="178" y="907"/>
                </a:lnTo>
                <a:lnTo>
                  <a:pt x="178" y="907"/>
                </a:lnTo>
                <a:lnTo>
                  <a:pt x="184" y="897"/>
                </a:lnTo>
                <a:lnTo>
                  <a:pt x="197" y="876"/>
                </a:lnTo>
                <a:lnTo>
                  <a:pt x="225" y="831"/>
                </a:lnTo>
                <a:lnTo>
                  <a:pt x="225" y="831"/>
                </a:lnTo>
                <a:lnTo>
                  <a:pt x="235" y="815"/>
                </a:lnTo>
                <a:lnTo>
                  <a:pt x="244" y="799"/>
                </a:lnTo>
                <a:lnTo>
                  <a:pt x="251" y="786"/>
                </a:lnTo>
                <a:lnTo>
                  <a:pt x="255" y="775"/>
                </a:lnTo>
                <a:lnTo>
                  <a:pt x="255" y="775"/>
                </a:lnTo>
                <a:lnTo>
                  <a:pt x="269" y="741"/>
                </a:lnTo>
                <a:lnTo>
                  <a:pt x="269" y="741"/>
                </a:lnTo>
                <a:lnTo>
                  <a:pt x="295" y="776"/>
                </a:lnTo>
                <a:lnTo>
                  <a:pt x="315" y="803"/>
                </a:lnTo>
                <a:lnTo>
                  <a:pt x="322" y="815"/>
                </a:lnTo>
                <a:lnTo>
                  <a:pt x="328" y="824"/>
                </a:lnTo>
                <a:lnTo>
                  <a:pt x="328" y="824"/>
                </a:lnTo>
                <a:lnTo>
                  <a:pt x="345" y="858"/>
                </a:lnTo>
                <a:lnTo>
                  <a:pt x="351" y="872"/>
                </a:lnTo>
                <a:lnTo>
                  <a:pt x="354" y="878"/>
                </a:lnTo>
                <a:lnTo>
                  <a:pt x="354" y="878"/>
                </a:lnTo>
                <a:lnTo>
                  <a:pt x="352" y="879"/>
                </a:lnTo>
                <a:lnTo>
                  <a:pt x="349" y="880"/>
                </a:lnTo>
                <a:lnTo>
                  <a:pt x="345" y="882"/>
                </a:lnTo>
                <a:lnTo>
                  <a:pt x="344" y="884"/>
                </a:lnTo>
                <a:lnTo>
                  <a:pt x="344" y="886"/>
                </a:lnTo>
                <a:lnTo>
                  <a:pt x="344" y="886"/>
                </a:lnTo>
                <a:lnTo>
                  <a:pt x="343" y="890"/>
                </a:lnTo>
                <a:lnTo>
                  <a:pt x="342" y="897"/>
                </a:lnTo>
                <a:lnTo>
                  <a:pt x="340" y="902"/>
                </a:lnTo>
                <a:lnTo>
                  <a:pt x="336" y="907"/>
                </a:lnTo>
                <a:lnTo>
                  <a:pt x="336" y="907"/>
                </a:lnTo>
                <a:lnTo>
                  <a:pt x="326" y="918"/>
                </a:lnTo>
                <a:lnTo>
                  <a:pt x="319" y="923"/>
                </a:lnTo>
                <a:lnTo>
                  <a:pt x="316" y="924"/>
                </a:lnTo>
                <a:lnTo>
                  <a:pt x="312" y="925"/>
                </a:lnTo>
                <a:lnTo>
                  <a:pt x="312" y="925"/>
                </a:lnTo>
                <a:lnTo>
                  <a:pt x="303" y="926"/>
                </a:lnTo>
                <a:lnTo>
                  <a:pt x="292" y="927"/>
                </a:lnTo>
                <a:lnTo>
                  <a:pt x="287" y="928"/>
                </a:lnTo>
                <a:lnTo>
                  <a:pt x="282" y="930"/>
                </a:lnTo>
                <a:lnTo>
                  <a:pt x="279" y="932"/>
                </a:lnTo>
                <a:lnTo>
                  <a:pt x="277" y="935"/>
                </a:lnTo>
                <a:lnTo>
                  <a:pt x="277" y="935"/>
                </a:lnTo>
                <a:lnTo>
                  <a:pt x="276" y="939"/>
                </a:lnTo>
                <a:lnTo>
                  <a:pt x="277" y="943"/>
                </a:lnTo>
                <a:lnTo>
                  <a:pt x="279" y="947"/>
                </a:lnTo>
                <a:lnTo>
                  <a:pt x="282" y="950"/>
                </a:lnTo>
                <a:lnTo>
                  <a:pt x="285" y="954"/>
                </a:lnTo>
                <a:lnTo>
                  <a:pt x="289" y="956"/>
                </a:lnTo>
                <a:lnTo>
                  <a:pt x="292" y="958"/>
                </a:lnTo>
                <a:lnTo>
                  <a:pt x="294" y="958"/>
                </a:lnTo>
                <a:lnTo>
                  <a:pt x="294" y="958"/>
                </a:lnTo>
                <a:lnTo>
                  <a:pt x="303" y="957"/>
                </a:lnTo>
                <a:lnTo>
                  <a:pt x="318" y="957"/>
                </a:lnTo>
                <a:lnTo>
                  <a:pt x="356" y="955"/>
                </a:lnTo>
                <a:lnTo>
                  <a:pt x="356" y="955"/>
                </a:lnTo>
                <a:lnTo>
                  <a:pt x="376" y="955"/>
                </a:lnTo>
                <a:lnTo>
                  <a:pt x="397" y="955"/>
                </a:lnTo>
                <a:lnTo>
                  <a:pt x="413" y="955"/>
                </a:lnTo>
                <a:lnTo>
                  <a:pt x="418" y="954"/>
                </a:lnTo>
                <a:lnTo>
                  <a:pt x="421" y="953"/>
                </a:lnTo>
                <a:lnTo>
                  <a:pt x="421" y="953"/>
                </a:lnTo>
                <a:lnTo>
                  <a:pt x="423" y="949"/>
                </a:lnTo>
                <a:lnTo>
                  <a:pt x="425" y="945"/>
                </a:lnTo>
                <a:lnTo>
                  <a:pt x="425" y="940"/>
                </a:lnTo>
                <a:lnTo>
                  <a:pt x="423" y="933"/>
                </a:lnTo>
                <a:lnTo>
                  <a:pt x="423" y="933"/>
                </a:lnTo>
                <a:lnTo>
                  <a:pt x="420" y="911"/>
                </a:lnTo>
                <a:lnTo>
                  <a:pt x="418" y="900"/>
                </a:lnTo>
                <a:lnTo>
                  <a:pt x="417" y="897"/>
                </a:lnTo>
                <a:lnTo>
                  <a:pt x="416" y="893"/>
                </a:lnTo>
                <a:lnTo>
                  <a:pt x="416" y="893"/>
                </a:lnTo>
                <a:lnTo>
                  <a:pt x="412" y="889"/>
                </a:lnTo>
                <a:lnTo>
                  <a:pt x="411" y="887"/>
                </a:lnTo>
                <a:lnTo>
                  <a:pt x="408" y="886"/>
                </a:lnTo>
                <a:lnTo>
                  <a:pt x="408" y="886"/>
                </a:lnTo>
                <a:lnTo>
                  <a:pt x="407" y="886"/>
                </a:lnTo>
                <a:lnTo>
                  <a:pt x="405" y="886"/>
                </a:lnTo>
                <a:lnTo>
                  <a:pt x="403" y="887"/>
                </a:lnTo>
                <a:lnTo>
                  <a:pt x="403" y="886"/>
                </a:lnTo>
                <a:lnTo>
                  <a:pt x="402" y="885"/>
                </a:lnTo>
                <a:lnTo>
                  <a:pt x="401" y="876"/>
                </a:lnTo>
                <a:lnTo>
                  <a:pt x="401" y="876"/>
                </a:lnTo>
                <a:lnTo>
                  <a:pt x="398" y="860"/>
                </a:lnTo>
                <a:lnTo>
                  <a:pt x="395" y="843"/>
                </a:lnTo>
                <a:lnTo>
                  <a:pt x="390" y="822"/>
                </a:lnTo>
                <a:lnTo>
                  <a:pt x="382" y="803"/>
                </a:lnTo>
                <a:lnTo>
                  <a:pt x="382" y="803"/>
                </a:lnTo>
                <a:lnTo>
                  <a:pt x="370" y="777"/>
                </a:lnTo>
                <a:lnTo>
                  <a:pt x="353" y="742"/>
                </a:lnTo>
                <a:lnTo>
                  <a:pt x="331" y="700"/>
                </a:lnTo>
                <a:lnTo>
                  <a:pt x="361" y="578"/>
                </a:lnTo>
                <a:lnTo>
                  <a:pt x="361" y="578"/>
                </a:lnTo>
                <a:lnTo>
                  <a:pt x="363" y="581"/>
                </a:lnTo>
                <a:lnTo>
                  <a:pt x="367" y="585"/>
                </a:lnTo>
                <a:lnTo>
                  <a:pt x="370" y="587"/>
                </a:lnTo>
                <a:lnTo>
                  <a:pt x="372" y="588"/>
                </a:lnTo>
                <a:lnTo>
                  <a:pt x="375" y="588"/>
                </a:lnTo>
                <a:lnTo>
                  <a:pt x="377" y="587"/>
                </a:lnTo>
                <a:lnTo>
                  <a:pt x="377" y="587"/>
                </a:lnTo>
                <a:lnTo>
                  <a:pt x="380" y="581"/>
                </a:lnTo>
                <a:lnTo>
                  <a:pt x="382" y="578"/>
                </a:lnTo>
                <a:lnTo>
                  <a:pt x="382" y="578"/>
                </a:lnTo>
                <a:lnTo>
                  <a:pt x="387" y="575"/>
                </a:lnTo>
                <a:lnTo>
                  <a:pt x="393" y="570"/>
                </a:lnTo>
                <a:lnTo>
                  <a:pt x="393" y="570"/>
                </a:lnTo>
                <a:lnTo>
                  <a:pt x="395" y="569"/>
                </a:lnTo>
                <a:lnTo>
                  <a:pt x="396" y="568"/>
                </a:lnTo>
                <a:lnTo>
                  <a:pt x="397" y="568"/>
                </a:lnTo>
                <a:lnTo>
                  <a:pt x="398" y="565"/>
                </a:lnTo>
                <a:lnTo>
                  <a:pt x="398" y="565"/>
                </a:lnTo>
                <a:lnTo>
                  <a:pt x="400" y="561"/>
                </a:lnTo>
                <a:lnTo>
                  <a:pt x="401" y="552"/>
                </a:lnTo>
                <a:lnTo>
                  <a:pt x="401" y="552"/>
                </a:lnTo>
                <a:lnTo>
                  <a:pt x="401" y="532"/>
                </a:lnTo>
                <a:lnTo>
                  <a:pt x="400" y="522"/>
                </a:lnTo>
                <a:lnTo>
                  <a:pt x="398" y="513"/>
                </a:lnTo>
                <a:lnTo>
                  <a:pt x="398" y="513"/>
                </a:lnTo>
                <a:lnTo>
                  <a:pt x="393" y="504"/>
                </a:lnTo>
                <a:lnTo>
                  <a:pt x="392" y="500"/>
                </a:lnTo>
                <a:lnTo>
                  <a:pt x="393" y="495"/>
                </a:lnTo>
                <a:lnTo>
                  <a:pt x="393" y="495"/>
                </a:lnTo>
                <a:lnTo>
                  <a:pt x="403" y="438"/>
                </a:lnTo>
                <a:lnTo>
                  <a:pt x="409" y="401"/>
                </a:lnTo>
                <a:lnTo>
                  <a:pt x="413" y="379"/>
                </a:lnTo>
                <a:lnTo>
                  <a:pt x="413" y="379"/>
                </a:lnTo>
                <a:lnTo>
                  <a:pt x="418" y="360"/>
                </a:lnTo>
                <a:lnTo>
                  <a:pt x="421" y="348"/>
                </a:lnTo>
                <a:lnTo>
                  <a:pt x="429" y="343"/>
                </a:lnTo>
                <a:lnTo>
                  <a:pt x="429" y="343"/>
                </a:lnTo>
                <a:lnTo>
                  <a:pt x="434" y="242"/>
                </a:lnTo>
                <a:lnTo>
                  <a:pt x="434" y="242"/>
                </a:lnTo>
                <a:lnTo>
                  <a:pt x="434" y="225"/>
                </a:lnTo>
                <a:lnTo>
                  <a:pt x="433" y="213"/>
                </a:lnTo>
                <a:lnTo>
                  <a:pt x="431" y="207"/>
                </a:lnTo>
                <a:lnTo>
                  <a:pt x="429" y="202"/>
                </a:lnTo>
                <a:lnTo>
                  <a:pt x="423" y="190"/>
                </a:lnTo>
                <a:lnTo>
                  <a:pt x="423" y="190"/>
                </a:lnTo>
                <a:lnTo>
                  <a:pt x="417" y="180"/>
                </a:lnTo>
                <a:lnTo>
                  <a:pt x="412" y="175"/>
                </a:lnTo>
                <a:lnTo>
                  <a:pt x="409" y="171"/>
                </a:lnTo>
                <a:lnTo>
                  <a:pt x="408" y="170"/>
                </a:lnTo>
                <a:lnTo>
                  <a:pt x="408" y="170"/>
                </a:lnTo>
                <a:lnTo>
                  <a:pt x="409" y="165"/>
                </a:lnTo>
                <a:lnTo>
                  <a:pt x="409" y="162"/>
                </a:lnTo>
                <a:lnTo>
                  <a:pt x="408" y="160"/>
                </a:lnTo>
                <a:lnTo>
                  <a:pt x="408" y="160"/>
                </a:lnTo>
                <a:lnTo>
                  <a:pt x="403" y="158"/>
                </a:lnTo>
                <a:lnTo>
                  <a:pt x="399" y="156"/>
                </a:lnTo>
                <a:lnTo>
                  <a:pt x="395" y="155"/>
                </a:lnTo>
                <a:lnTo>
                  <a:pt x="395" y="155"/>
                </a:lnTo>
                <a:lnTo>
                  <a:pt x="384" y="147"/>
                </a:lnTo>
                <a:lnTo>
                  <a:pt x="382" y="133"/>
                </a:lnTo>
                <a:lnTo>
                  <a:pt x="387" y="133"/>
                </a:lnTo>
                <a:lnTo>
                  <a:pt x="387" y="123"/>
                </a:lnTo>
                <a:lnTo>
                  <a:pt x="393" y="126"/>
                </a:lnTo>
                <a:lnTo>
                  <a:pt x="393" y="126"/>
                </a:lnTo>
                <a:lnTo>
                  <a:pt x="390" y="116"/>
                </a:lnTo>
                <a:lnTo>
                  <a:pt x="387" y="108"/>
                </a:lnTo>
                <a:lnTo>
                  <a:pt x="387" y="103"/>
                </a:lnTo>
                <a:lnTo>
                  <a:pt x="387" y="103"/>
                </a:lnTo>
                <a:lnTo>
                  <a:pt x="396" y="80"/>
                </a:lnTo>
                <a:lnTo>
                  <a:pt x="401" y="64"/>
                </a:lnTo>
                <a:lnTo>
                  <a:pt x="403" y="58"/>
                </a:lnTo>
                <a:lnTo>
                  <a:pt x="403" y="53"/>
                </a:lnTo>
                <a:lnTo>
                  <a:pt x="403" y="53"/>
                </a:lnTo>
                <a:lnTo>
                  <a:pt x="402" y="49"/>
                </a:lnTo>
                <a:lnTo>
                  <a:pt x="400" y="43"/>
                </a:lnTo>
                <a:lnTo>
                  <a:pt x="391" y="29"/>
                </a:lnTo>
                <a:lnTo>
                  <a:pt x="385" y="22"/>
                </a:lnTo>
                <a:lnTo>
                  <a:pt x="380" y="15"/>
                </a:lnTo>
                <a:lnTo>
                  <a:pt x="374" y="10"/>
                </a:lnTo>
                <a:lnTo>
                  <a:pt x="369" y="8"/>
                </a:lnTo>
                <a:lnTo>
                  <a:pt x="369" y="8"/>
                </a:lnTo>
                <a:lnTo>
                  <a:pt x="360" y="5"/>
                </a:lnTo>
                <a:lnTo>
                  <a:pt x="353" y="4"/>
                </a:lnTo>
                <a:lnTo>
                  <a:pt x="346" y="4"/>
                </a:lnTo>
                <a:lnTo>
                  <a:pt x="346" y="4"/>
                </a:lnTo>
                <a:lnTo>
                  <a:pt x="343" y="3"/>
                </a:lnTo>
                <a:lnTo>
                  <a:pt x="333" y="1"/>
                </a:lnTo>
                <a:lnTo>
                  <a:pt x="321" y="0"/>
                </a:lnTo>
                <a:lnTo>
                  <a:pt x="315" y="0"/>
                </a:lnTo>
                <a:lnTo>
                  <a:pt x="310" y="1"/>
                </a:lnTo>
                <a:lnTo>
                  <a:pt x="310" y="1"/>
                </a:lnTo>
                <a:lnTo>
                  <a:pt x="300" y="5"/>
                </a:lnTo>
                <a:lnTo>
                  <a:pt x="291" y="11"/>
                </a:lnTo>
                <a:lnTo>
                  <a:pt x="284" y="15"/>
                </a:lnTo>
                <a:lnTo>
                  <a:pt x="279" y="18"/>
                </a:lnTo>
                <a:lnTo>
                  <a:pt x="279" y="18"/>
                </a:lnTo>
                <a:lnTo>
                  <a:pt x="273" y="24"/>
                </a:lnTo>
                <a:lnTo>
                  <a:pt x="269" y="30"/>
                </a:lnTo>
                <a:lnTo>
                  <a:pt x="269" y="30"/>
                </a:lnTo>
                <a:lnTo>
                  <a:pt x="269" y="34"/>
                </a:lnTo>
                <a:lnTo>
                  <a:pt x="269" y="40"/>
                </a:lnTo>
                <a:lnTo>
                  <a:pt x="272" y="48"/>
                </a:lnTo>
                <a:lnTo>
                  <a:pt x="272" y="48"/>
                </a:lnTo>
                <a:lnTo>
                  <a:pt x="272" y="51"/>
                </a:lnTo>
                <a:lnTo>
                  <a:pt x="273" y="55"/>
                </a:lnTo>
                <a:lnTo>
                  <a:pt x="274" y="61"/>
                </a:lnTo>
                <a:lnTo>
                  <a:pt x="274" y="61"/>
                </a:lnTo>
                <a:lnTo>
                  <a:pt x="275" y="75"/>
                </a:lnTo>
                <a:lnTo>
                  <a:pt x="274" y="87"/>
                </a:lnTo>
                <a:lnTo>
                  <a:pt x="274" y="87"/>
                </a:lnTo>
                <a:lnTo>
                  <a:pt x="270" y="96"/>
                </a:lnTo>
                <a:lnTo>
                  <a:pt x="268" y="101"/>
                </a:lnTo>
                <a:lnTo>
                  <a:pt x="268" y="104"/>
                </a:lnTo>
                <a:lnTo>
                  <a:pt x="269" y="105"/>
                </a:lnTo>
                <a:lnTo>
                  <a:pt x="269" y="105"/>
                </a:lnTo>
                <a:lnTo>
                  <a:pt x="272" y="107"/>
                </a:lnTo>
                <a:lnTo>
                  <a:pt x="276" y="108"/>
                </a:lnTo>
                <a:lnTo>
                  <a:pt x="278" y="109"/>
                </a:lnTo>
                <a:lnTo>
                  <a:pt x="279" y="110"/>
                </a:lnTo>
                <a:lnTo>
                  <a:pt x="279" y="110"/>
                </a:lnTo>
                <a:lnTo>
                  <a:pt x="279" y="110"/>
                </a:lnTo>
                <a:lnTo>
                  <a:pt x="278" y="116"/>
                </a:lnTo>
                <a:lnTo>
                  <a:pt x="278" y="126"/>
                </a:lnTo>
                <a:lnTo>
                  <a:pt x="279" y="137"/>
                </a:lnTo>
                <a:lnTo>
                  <a:pt x="280" y="140"/>
                </a:lnTo>
                <a:lnTo>
                  <a:pt x="281" y="141"/>
                </a:lnTo>
                <a:lnTo>
                  <a:pt x="282" y="142"/>
                </a:lnTo>
                <a:lnTo>
                  <a:pt x="282" y="142"/>
                </a:lnTo>
                <a:lnTo>
                  <a:pt x="290" y="142"/>
                </a:lnTo>
                <a:lnTo>
                  <a:pt x="294" y="142"/>
                </a:lnTo>
                <a:lnTo>
                  <a:pt x="294" y="142"/>
                </a:lnTo>
                <a:lnTo>
                  <a:pt x="301" y="143"/>
                </a:lnTo>
                <a:lnTo>
                  <a:pt x="305" y="143"/>
                </a:lnTo>
                <a:lnTo>
                  <a:pt x="307" y="144"/>
                </a:lnTo>
                <a:lnTo>
                  <a:pt x="307" y="144"/>
                </a:lnTo>
                <a:lnTo>
                  <a:pt x="307" y="144"/>
                </a:lnTo>
                <a:lnTo>
                  <a:pt x="308" y="148"/>
                </a:lnTo>
                <a:lnTo>
                  <a:pt x="310" y="152"/>
                </a:lnTo>
                <a:lnTo>
                  <a:pt x="310" y="152"/>
                </a:lnTo>
                <a:lnTo>
                  <a:pt x="310" y="156"/>
                </a:lnTo>
                <a:lnTo>
                  <a:pt x="310" y="157"/>
                </a:lnTo>
                <a:lnTo>
                  <a:pt x="310" y="157"/>
                </a:lnTo>
                <a:lnTo>
                  <a:pt x="310" y="157"/>
                </a:lnTo>
                <a:lnTo>
                  <a:pt x="295" y="158"/>
                </a:lnTo>
                <a:lnTo>
                  <a:pt x="272" y="160"/>
                </a:lnTo>
                <a:lnTo>
                  <a:pt x="272" y="160"/>
                </a:lnTo>
                <a:lnTo>
                  <a:pt x="267" y="160"/>
                </a:lnTo>
                <a:lnTo>
                  <a:pt x="262" y="159"/>
                </a:lnTo>
                <a:lnTo>
                  <a:pt x="251" y="156"/>
                </a:lnTo>
                <a:lnTo>
                  <a:pt x="240" y="152"/>
                </a:lnTo>
                <a:lnTo>
                  <a:pt x="235" y="155"/>
                </a:lnTo>
                <a:lnTo>
                  <a:pt x="235" y="155"/>
                </a:lnTo>
                <a:lnTo>
                  <a:pt x="213" y="143"/>
                </a:lnTo>
                <a:lnTo>
                  <a:pt x="197" y="133"/>
                </a:lnTo>
                <a:lnTo>
                  <a:pt x="189" y="129"/>
                </a:lnTo>
                <a:lnTo>
                  <a:pt x="186" y="126"/>
                </a:lnTo>
                <a:lnTo>
                  <a:pt x="186" y="126"/>
                </a:lnTo>
                <a:lnTo>
                  <a:pt x="179" y="120"/>
                </a:lnTo>
                <a:lnTo>
                  <a:pt x="168" y="114"/>
                </a:lnTo>
                <a:lnTo>
                  <a:pt x="156" y="106"/>
                </a:lnTo>
                <a:lnTo>
                  <a:pt x="150" y="102"/>
                </a:lnTo>
                <a:lnTo>
                  <a:pt x="145" y="98"/>
                </a:lnTo>
                <a:lnTo>
                  <a:pt x="145" y="98"/>
                </a:lnTo>
                <a:lnTo>
                  <a:pt x="134" y="88"/>
                </a:lnTo>
                <a:lnTo>
                  <a:pt x="121" y="79"/>
                </a:lnTo>
                <a:lnTo>
                  <a:pt x="111" y="72"/>
                </a:lnTo>
                <a:lnTo>
                  <a:pt x="106" y="66"/>
                </a:lnTo>
                <a:lnTo>
                  <a:pt x="106" y="66"/>
                </a:lnTo>
                <a:lnTo>
                  <a:pt x="104" y="64"/>
                </a:lnTo>
                <a:lnTo>
                  <a:pt x="102" y="62"/>
                </a:lnTo>
                <a:lnTo>
                  <a:pt x="95" y="58"/>
                </a:lnTo>
                <a:lnTo>
                  <a:pt x="86" y="53"/>
                </a:lnTo>
                <a:lnTo>
                  <a:pt x="86" y="53"/>
                </a:lnTo>
                <a:lnTo>
                  <a:pt x="83" y="48"/>
                </a:lnTo>
                <a:lnTo>
                  <a:pt x="83" y="48"/>
                </a:lnTo>
                <a:close/>
                <a:moveTo>
                  <a:pt x="57" y="28"/>
                </a:moveTo>
                <a:lnTo>
                  <a:pt x="57" y="28"/>
                </a:lnTo>
                <a:lnTo>
                  <a:pt x="60" y="30"/>
                </a:lnTo>
                <a:lnTo>
                  <a:pt x="64" y="33"/>
                </a:lnTo>
                <a:lnTo>
                  <a:pt x="64" y="33"/>
                </a:lnTo>
                <a:lnTo>
                  <a:pt x="65" y="36"/>
                </a:lnTo>
                <a:lnTo>
                  <a:pt x="65" y="40"/>
                </a:lnTo>
                <a:lnTo>
                  <a:pt x="65" y="44"/>
                </a:lnTo>
                <a:lnTo>
                  <a:pt x="64" y="46"/>
                </a:lnTo>
                <a:lnTo>
                  <a:pt x="57" y="46"/>
                </a:lnTo>
                <a:lnTo>
                  <a:pt x="57" y="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0AE4AA4D-7265-4DDB-BB7B-917F619A990F}"/>
              </a:ext>
            </a:extLst>
          </p:cNvPr>
          <p:cNvSpPr>
            <a:spLocks noEditPoints="1"/>
          </p:cNvSpPr>
          <p:nvPr/>
        </p:nvSpPr>
        <p:spPr bwMode="auto">
          <a:xfrm>
            <a:off x="8324210" y="4672544"/>
            <a:ext cx="632727" cy="1636594"/>
          </a:xfrm>
          <a:custGeom>
            <a:avLst/>
            <a:gdLst>
              <a:gd name="T0" fmla="*/ 130 w 566"/>
              <a:gd name="T1" fmla="*/ 57 h 1464"/>
              <a:gd name="T2" fmla="*/ 96 w 566"/>
              <a:gd name="T3" fmla="*/ 68 h 1464"/>
              <a:gd name="T4" fmla="*/ 59 w 566"/>
              <a:gd name="T5" fmla="*/ 99 h 1464"/>
              <a:gd name="T6" fmla="*/ 52 w 566"/>
              <a:gd name="T7" fmla="*/ 170 h 1464"/>
              <a:gd name="T8" fmla="*/ 62 w 566"/>
              <a:gd name="T9" fmla="*/ 225 h 1464"/>
              <a:gd name="T10" fmla="*/ 49 w 566"/>
              <a:gd name="T11" fmla="*/ 299 h 1464"/>
              <a:gd name="T12" fmla="*/ 57 w 566"/>
              <a:gd name="T13" fmla="*/ 321 h 1464"/>
              <a:gd name="T14" fmla="*/ 20 w 566"/>
              <a:gd name="T15" fmla="*/ 374 h 1464"/>
              <a:gd name="T16" fmla="*/ 32 w 566"/>
              <a:gd name="T17" fmla="*/ 609 h 1464"/>
              <a:gd name="T18" fmla="*/ 40 w 566"/>
              <a:gd name="T19" fmla="*/ 671 h 1464"/>
              <a:gd name="T20" fmla="*/ 57 w 566"/>
              <a:gd name="T21" fmla="*/ 846 h 1464"/>
              <a:gd name="T22" fmla="*/ 91 w 566"/>
              <a:gd name="T23" fmla="*/ 990 h 1464"/>
              <a:gd name="T24" fmla="*/ 99 w 566"/>
              <a:gd name="T25" fmla="*/ 1098 h 1464"/>
              <a:gd name="T26" fmla="*/ 53 w 566"/>
              <a:gd name="T27" fmla="*/ 1276 h 1464"/>
              <a:gd name="T28" fmla="*/ 41 w 566"/>
              <a:gd name="T29" fmla="*/ 1314 h 1464"/>
              <a:gd name="T30" fmla="*/ 57 w 566"/>
              <a:gd name="T31" fmla="*/ 1366 h 1464"/>
              <a:gd name="T32" fmla="*/ 43 w 566"/>
              <a:gd name="T33" fmla="*/ 1422 h 1464"/>
              <a:gd name="T34" fmla="*/ 37 w 566"/>
              <a:gd name="T35" fmla="*/ 1442 h 1464"/>
              <a:gd name="T36" fmla="*/ 51 w 566"/>
              <a:gd name="T37" fmla="*/ 1453 h 1464"/>
              <a:gd name="T38" fmla="*/ 102 w 566"/>
              <a:gd name="T39" fmla="*/ 1455 h 1464"/>
              <a:gd name="T40" fmla="*/ 191 w 566"/>
              <a:gd name="T41" fmla="*/ 1457 h 1464"/>
              <a:gd name="T42" fmla="*/ 289 w 566"/>
              <a:gd name="T43" fmla="*/ 1463 h 1464"/>
              <a:gd name="T44" fmla="*/ 337 w 566"/>
              <a:gd name="T45" fmla="*/ 1460 h 1464"/>
              <a:gd name="T46" fmla="*/ 348 w 566"/>
              <a:gd name="T47" fmla="*/ 1446 h 1464"/>
              <a:gd name="T48" fmla="*/ 350 w 566"/>
              <a:gd name="T49" fmla="*/ 1423 h 1464"/>
              <a:gd name="T50" fmla="*/ 272 w 566"/>
              <a:gd name="T51" fmla="*/ 1382 h 1464"/>
              <a:gd name="T52" fmla="*/ 244 w 566"/>
              <a:gd name="T53" fmla="*/ 1345 h 1464"/>
              <a:gd name="T54" fmla="*/ 291 w 566"/>
              <a:gd name="T55" fmla="*/ 1267 h 1464"/>
              <a:gd name="T56" fmla="*/ 333 w 566"/>
              <a:gd name="T57" fmla="*/ 1168 h 1464"/>
              <a:gd name="T58" fmla="*/ 354 w 566"/>
              <a:gd name="T59" fmla="*/ 988 h 1464"/>
              <a:gd name="T60" fmla="*/ 336 w 566"/>
              <a:gd name="T61" fmla="*/ 858 h 1464"/>
              <a:gd name="T62" fmla="*/ 345 w 566"/>
              <a:gd name="T63" fmla="*/ 744 h 1464"/>
              <a:gd name="T64" fmla="*/ 341 w 566"/>
              <a:gd name="T65" fmla="*/ 606 h 1464"/>
              <a:gd name="T66" fmla="*/ 325 w 566"/>
              <a:gd name="T67" fmla="*/ 395 h 1464"/>
              <a:gd name="T68" fmla="*/ 459 w 566"/>
              <a:gd name="T69" fmla="*/ 329 h 1464"/>
              <a:gd name="T70" fmla="*/ 512 w 566"/>
              <a:gd name="T71" fmla="*/ 306 h 1464"/>
              <a:gd name="T72" fmla="*/ 531 w 566"/>
              <a:gd name="T73" fmla="*/ 224 h 1464"/>
              <a:gd name="T74" fmla="*/ 541 w 566"/>
              <a:gd name="T75" fmla="*/ 73 h 1464"/>
              <a:gd name="T76" fmla="*/ 565 w 566"/>
              <a:gd name="T77" fmla="*/ 29 h 1464"/>
              <a:gd name="T78" fmla="*/ 556 w 566"/>
              <a:gd name="T79" fmla="*/ 3 h 1464"/>
              <a:gd name="T80" fmla="*/ 459 w 566"/>
              <a:gd name="T81" fmla="*/ 0 h 1464"/>
              <a:gd name="T82" fmla="*/ 443 w 566"/>
              <a:gd name="T83" fmla="*/ 21 h 1464"/>
              <a:gd name="T84" fmla="*/ 435 w 566"/>
              <a:gd name="T85" fmla="*/ 45 h 1464"/>
              <a:gd name="T86" fmla="*/ 429 w 566"/>
              <a:gd name="T87" fmla="*/ 69 h 1464"/>
              <a:gd name="T88" fmla="*/ 467 w 566"/>
              <a:gd name="T89" fmla="*/ 102 h 1464"/>
              <a:gd name="T90" fmla="*/ 483 w 566"/>
              <a:gd name="T91" fmla="*/ 115 h 1464"/>
              <a:gd name="T92" fmla="*/ 476 w 566"/>
              <a:gd name="T93" fmla="*/ 171 h 1464"/>
              <a:gd name="T94" fmla="*/ 370 w 566"/>
              <a:gd name="T95" fmla="*/ 273 h 1464"/>
              <a:gd name="T96" fmla="*/ 305 w 566"/>
              <a:gd name="T97" fmla="*/ 264 h 1464"/>
              <a:gd name="T98" fmla="*/ 276 w 566"/>
              <a:gd name="T99" fmla="*/ 232 h 1464"/>
              <a:gd name="T100" fmla="*/ 283 w 566"/>
              <a:gd name="T101" fmla="*/ 179 h 1464"/>
              <a:gd name="T102" fmla="*/ 276 w 566"/>
              <a:gd name="T103" fmla="*/ 138 h 1464"/>
              <a:gd name="T104" fmla="*/ 248 w 566"/>
              <a:gd name="T105" fmla="*/ 115 h 1464"/>
              <a:gd name="T106" fmla="*/ 214 w 566"/>
              <a:gd name="T107" fmla="*/ 57 h 1464"/>
              <a:gd name="T108" fmla="*/ 185 w 566"/>
              <a:gd name="T109" fmla="*/ 44 h 1464"/>
              <a:gd name="T110" fmla="*/ 159 w 566"/>
              <a:gd name="T111" fmla="*/ 61 h 1464"/>
              <a:gd name="T112" fmla="*/ 189 w 566"/>
              <a:gd name="T113" fmla="*/ 1272 h 1464"/>
              <a:gd name="T114" fmla="*/ 175 w 566"/>
              <a:gd name="T115" fmla="*/ 1329 h 1464"/>
              <a:gd name="T116" fmla="*/ 159 w 566"/>
              <a:gd name="T117" fmla="*/ 1390 h 1464"/>
              <a:gd name="T118" fmla="*/ 144 w 566"/>
              <a:gd name="T119" fmla="*/ 1309 h 1464"/>
              <a:gd name="T120" fmla="*/ 165 w 566"/>
              <a:gd name="T121" fmla="*/ 1209 h 1464"/>
              <a:gd name="T122" fmla="*/ 199 w 566"/>
              <a:gd name="T123" fmla="*/ 1112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6" h="1464">
                <a:moveTo>
                  <a:pt x="159" y="61"/>
                </a:moveTo>
                <a:lnTo>
                  <a:pt x="159" y="61"/>
                </a:lnTo>
                <a:lnTo>
                  <a:pt x="156" y="60"/>
                </a:lnTo>
                <a:lnTo>
                  <a:pt x="148" y="58"/>
                </a:lnTo>
                <a:lnTo>
                  <a:pt x="136" y="57"/>
                </a:lnTo>
                <a:lnTo>
                  <a:pt x="130" y="57"/>
                </a:lnTo>
                <a:lnTo>
                  <a:pt x="122" y="57"/>
                </a:lnTo>
                <a:lnTo>
                  <a:pt x="122" y="57"/>
                </a:lnTo>
                <a:lnTo>
                  <a:pt x="114" y="58"/>
                </a:lnTo>
                <a:lnTo>
                  <a:pt x="108" y="61"/>
                </a:lnTo>
                <a:lnTo>
                  <a:pt x="101" y="64"/>
                </a:lnTo>
                <a:lnTo>
                  <a:pt x="96" y="68"/>
                </a:lnTo>
                <a:lnTo>
                  <a:pt x="88" y="74"/>
                </a:lnTo>
                <a:lnTo>
                  <a:pt x="85" y="78"/>
                </a:lnTo>
                <a:lnTo>
                  <a:pt x="85" y="78"/>
                </a:lnTo>
                <a:lnTo>
                  <a:pt x="72" y="87"/>
                </a:lnTo>
                <a:lnTo>
                  <a:pt x="63" y="95"/>
                </a:lnTo>
                <a:lnTo>
                  <a:pt x="59" y="99"/>
                </a:lnTo>
                <a:lnTo>
                  <a:pt x="57" y="102"/>
                </a:lnTo>
                <a:lnTo>
                  <a:pt x="57" y="102"/>
                </a:lnTo>
                <a:lnTo>
                  <a:pt x="55" y="114"/>
                </a:lnTo>
                <a:lnTo>
                  <a:pt x="52" y="135"/>
                </a:lnTo>
                <a:lnTo>
                  <a:pt x="52" y="159"/>
                </a:lnTo>
                <a:lnTo>
                  <a:pt x="52" y="170"/>
                </a:lnTo>
                <a:lnTo>
                  <a:pt x="53" y="179"/>
                </a:lnTo>
                <a:lnTo>
                  <a:pt x="53" y="179"/>
                </a:lnTo>
                <a:lnTo>
                  <a:pt x="57" y="194"/>
                </a:lnTo>
                <a:lnTo>
                  <a:pt x="60" y="210"/>
                </a:lnTo>
                <a:lnTo>
                  <a:pt x="61" y="217"/>
                </a:lnTo>
                <a:lnTo>
                  <a:pt x="62" y="225"/>
                </a:lnTo>
                <a:lnTo>
                  <a:pt x="62" y="234"/>
                </a:lnTo>
                <a:lnTo>
                  <a:pt x="61" y="244"/>
                </a:lnTo>
                <a:lnTo>
                  <a:pt x="61" y="244"/>
                </a:lnTo>
                <a:lnTo>
                  <a:pt x="57" y="265"/>
                </a:lnTo>
                <a:lnTo>
                  <a:pt x="52" y="284"/>
                </a:lnTo>
                <a:lnTo>
                  <a:pt x="49" y="299"/>
                </a:lnTo>
                <a:lnTo>
                  <a:pt x="48" y="305"/>
                </a:lnTo>
                <a:lnTo>
                  <a:pt x="49" y="309"/>
                </a:lnTo>
                <a:lnTo>
                  <a:pt x="49" y="309"/>
                </a:lnTo>
                <a:lnTo>
                  <a:pt x="52" y="315"/>
                </a:lnTo>
                <a:lnTo>
                  <a:pt x="55" y="318"/>
                </a:lnTo>
                <a:lnTo>
                  <a:pt x="57" y="321"/>
                </a:lnTo>
                <a:lnTo>
                  <a:pt x="57" y="321"/>
                </a:lnTo>
                <a:lnTo>
                  <a:pt x="41" y="343"/>
                </a:lnTo>
                <a:lnTo>
                  <a:pt x="28" y="360"/>
                </a:lnTo>
                <a:lnTo>
                  <a:pt x="23" y="368"/>
                </a:lnTo>
                <a:lnTo>
                  <a:pt x="20" y="374"/>
                </a:lnTo>
                <a:lnTo>
                  <a:pt x="20" y="374"/>
                </a:lnTo>
                <a:lnTo>
                  <a:pt x="15" y="398"/>
                </a:lnTo>
                <a:lnTo>
                  <a:pt x="9" y="436"/>
                </a:lnTo>
                <a:lnTo>
                  <a:pt x="0" y="488"/>
                </a:lnTo>
                <a:lnTo>
                  <a:pt x="0" y="488"/>
                </a:lnTo>
                <a:lnTo>
                  <a:pt x="19" y="559"/>
                </a:lnTo>
                <a:lnTo>
                  <a:pt x="32" y="609"/>
                </a:lnTo>
                <a:lnTo>
                  <a:pt x="36" y="626"/>
                </a:lnTo>
                <a:lnTo>
                  <a:pt x="37" y="634"/>
                </a:lnTo>
                <a:lnTo>
                  <a:pt x="37" y="634"/>
                </a:lnTo>
                <a:lnTo>
                  <a:pt x="37" y="639"/>
                </a:lnTo>
                <a:lnTo>
                  <a:pt x="37" y="647"/>
                </a:lnTo>
                <a:lnTo>
                  <a:pt x="40" y="671"/>
                </a:lnTo>
                <a:lnTo>
                  <a:pt x="45" y="703"/>
                </a:lnTo>
                <a:lnTo>
                  <a:pt x="57" y="707"/>
                </a:lnTo>
                <a:lnTo>
                  <a:pt x="57" y="707"/>
                </a:lnTo>
                <a:lnTo>
                  <a:pt x="56" y="761"/>
                </a:lnTo>
                <a:lnTo>
                  <a:pt x="56" y="807"/>
                </a:lnTo>
                <a:lnTo>
                  <a:pt x="57" y="846"/>
                </a:lnTo>
                <a:lnTo>
                  <a:pt x="57" y="846"/>
                </a:lnTo>
                <a:lnTo>
                  <a:pt x="59" y="864"/>
                </a:lnTo>
                <a:lnTo>
                  <a:pt x="64" y="887"/>
                </a:lnTo>
                <a:lnTo>
                  <a:pt x="70" y="915"/>
                </a:lnTo>
                <a:lnTo>
                  <a:pt x="77" y="941"/>
                </a:lnTo>
                <a:lnTo>
                  <a:pt x="91" y="990"/>
                </a:lnTo>
                <a:lnTo>
                  <a:pt x="98" y="1016"/>
                </a:lnTo>
                <a:lnTo>
                  <a:pt x="98" y="1016"/>
                </a:lnTo>
                <a:lnTo>
                  <a:pt x="99" y="1035"/>
                </a:lnTo>
                <a:lnTo>
                  <a:pt x="100" y="1063"/>
                </a:lnTo>
                <a:lnTo>
                  <a:pt x="99" y="1089"/>
                </a:lnTo>
                <a:lnTo>
                  <a:pt x="99" y="1098"/>
                </a:lnTo>
                <a:lnTo>
                  <a:pt x="98" y="1102"/>
                </a:lnTo>
                <a:lnTo>
                  <a:pt x="98" y="1102"/>
                </a:lnTo>
                <a:lnTo>
                  <a:pt x="90" y="1130"/>
                </a:lnTo>
                <a:lnTo>
                  <a:pt x="74" y="1190"/>
                </a:lnTo>
                <a:lnTo>
                  <a:pt x="53" y="1276"/>
                </a:lnTo>
                <a:lnTo>
                  <a:pt x="53" y="1276"/>
                </a:lnTo>
                <a:lnTo>
                  <a:pt x="44" y="1295"/>
                </a:lnTo>
                <a:lnTo>
                  <a:pt x="38" y="1307"/>
                </a:lnTo>
                <a:lnTo>
                  <a:pt x="37" y="1311"/>
                </a:lnTo>
                <a:lnTo>
                  <a:pt x="37" y="1313"/>
                </a:lnTo>
                <a:lnTo>
                  <a:pt x="37" y="1313"/>
                </a:lnTo>
                <a:lnTo>
                  <a:pt x="41" y="1314"/>
                </a:lnTo>
                <a:lnTo>
                  <a:pt x="46" y="1317"/>
                </a:lnTo>
                <a:lnTo>
                  <a:pt x="53" y="1321"/>
                </a:lnTo>
                <a:lnTo>
                  <a:pt x="53" y="1321"/>
                </a:lnTo>
                <a:lnTo>
                  <a:pt x="55" y="1340"/>
                </a:lnTo>
                <a:lnTo>
                  <a:pt x="57" y="1356"/>
                </a:lnTo>
                <a:lnTo>
                  <a:pt x="57" y="1366"/>
                </a:lnTo>
                <a:lnTo>
                  <a:pt x="57" y="1366"/>
                </a:lnTo>
                <a:lnTo>
                  <a:pt x="53" y="1394"/>
                </a:lnTo>
                <a:lnTo>
                  <a:pt x="53" y="1394"/>
                </a:lnTo>
                <a:lnTo>
                  <a:pt x="51" y="1401"/>
                </a:lnTo>
                <a:lnTo>
                  <a:pt x="47" y="1410"/>
                </a:lnTo>
                <a:lnTo>
                  <a:pt x="43" y="1422"/>
                </a:lnTo>
                <a:lnTo>
                  <a:pt x="41" y="1427"/>
                </a:lnTo>
                <a:lnTo>
                  <a:pt x="41" y="1431"/>
                </a:lnTo>
                <a:lnTo>
                  <a:pt x="41" y="1431"/>
                </a:lnTo>
                <a:lnTo>
                  <a:pt x="41" y="1434"/>
                </a:lnTo>
                <a:lnTo>
                  <a:pt x="39" y="1437"/>
                </a:lnTo>
                <a:lnTo>
                  <a:pt x="37" y="1442"/>
                </a:lnTo>
                <a:lnTo>
                  <a:pt x="37" y="1444"/>
                </a:lnTo>
                <a:lnTo>
                  <a:pt x="38" y="1446"/>
                </a:lnTo>
                <a:lnTo>
                  <a:pt x="40" y="1448"/>
                </a:lnTo>
                <a:lnTo>
                  <a:pt x="45" y="1451"/>
                </a:lnTo>
                <a:lnTo>
                  <a:pt x="45" y="1451"/>
                </a:lnTo>
                <a:lnTo>
                  <a:pt x="51" y="1453"/>
                </a:lnTo>
                <a:lnTo>
                  <a:pt x="58" y="1455"/>
                </a:lnTo>
                <a:lnTo>
                  <a:pt x="66" y="1455"/>
                </a:lnTo>
                <a:lnTo>
                  <a:pt x="73" y="1455"/>
                </a:lnTo>
                <a:lnTo>
                  <a:pt x="88" y="1455"/>
                </a:lnTo>
                <a:lnTo>
                  <a:pt x="102" y="1455"/>
                </a:lnTo>
                <a:lnTo>
                  <a:pt x="102" y="1455"/>
                </a:lnTo>
                <a:lnTo>
                  <a:pt x="119" y="1457"/>
                </a:lnTo>
                <a:lnTo>
                  <a:pt x="144" y="1458"/>
                </a:lnTo>
                <a:lnTo>
                  <a:pt x="168" y="1459"/>
                </a:lnTo>
                <a:lnTo>
                  <a:pt x="183" y="1459"/>
                </a:lnTo>
                <a:lnTo>
                  <a:pt x="183" y="1459"/>
                </a:lnTo>
                <a:lnTo>
                  <a:pt x="191" y="1457"/>
                </a:lnTo>
                <a:lnTo>
                  <a:pt x="199" y="1455"/>
                </a:lnTo>
                <a:lnTo>
                  <a:pt x="207" y="1451"/>
                </a:lnTo>
                <a:lnTo>
                  <a:pt x="207" y="1451"/>
                </a:lnTo>
                <a:lnTo>
                  <a:pt x="243" y="1457"/>
                </a:lnTo>
                <a:lnTo>
                  <a:pt x="270" y="1461"/>
                </a:lnTo>
                <a:lnTo>
                  <a:pt x="289" y="1463"/>
                </a:lnTo>
                <a:lnTo>
                  <a:pt x="289" y="1463"/>
                </a:lnTo>
                <a:lnTo>
                  <a:pt x="303" y="1464"/>
                </a:lnTo>
                <a:lnTo>
                  <a:pt x="312" y="1464"/>
                </a:lnTo>
                <a:lnTo>
                  <a:pt x="321" y="1463"/>
                </a:lnTo>
                <a:lnTo>
                  <a:pt x="329" y="1462"/>
                </a:lnTo>
                <a:lnTo>
                  <a:pt x="337" y="1460"/>
                </a:lnTo>
                <a:lnTo>
                  <a:pt x="340" y="1458"/>
                </a:lnTo>
                <a:lnTo>
                  <a:pt x="342" y="1456"/>
                </a:lnTo>
                <a:lnTo>
                  <a:pt x="344" y="1454"/>
                </a:lnTo>
                <a:lnTo>
                  <a:pt x="345" y="1451"/>
                </a:lnTo>
                <a:lnTo>
                  <a:pt x="345" y="1451"/>
                </a:lnTo>
                <a:lnTo>
                  <a:pt x="348" y="1446"/>
                </a:lnTo>
                <a:lnTo>
                  <a:pt x="350" y="1441"/>
                </a:lnTo>
                <a:lnTo>
                  <a:pt x="355" y="1434"/>
                </a:lnTo>
                <a:lnTo>
                  <a:pt x="357" y="1432"/>
                </a:lnTo>
                <a:lnTo>
                  <a:pt x="357" y="1429"/>
                </a:lnTo>
                <a:lnTo>
                  <a:pt x="355" y="1426"/>
                </a:lnTo>
                <a:lnTo>
                  <a:pt x="350" y="1423"/>
                </a:lnTo>
                <a:lnTo>
                  <a:pt x="350" y="1423"/>
                </a:lnTo>
                <a:lnTo>
                  <a:pt x="333" y="1415"/>
                </a:lnTo>
                <a:lnTo>
                  <a:pt x="311" y="1404"/>
                </a:lnTo>
                <a:lnTo>
                  <a:pt x="290" y="1393"/>
                </a:lnTo>
                <a:lnTo>
                  <a:pt x="279" y="1387"/>
                </a:lnTo>
                <a:lnTo>
                  <a:pt x="272" y="1382"/>
                </a:lnTo>
                <a:lnTo>
                  <a:pt x="272" y="1382"/>
                </a:lnTo>
                <a:lnTo>
                  <a:pt x="266" y="1376"/>
                </a:lnTo>
                <a:lnTo>
                  <a:pt x="260" y="1370"/>
                </a:lnTo>
                <a:lnTo>
                  <a:pt x="252" y="1359"/>
                </a:lnTo>
                <a:lnTo>
                  <a:pt x="246" y="1350"/>
                </a:lnTo>
                <a:lnTo>
                  <a:pt x="244" y="1345"/>
                </a:lnTo>
                <a:lnTo>
                  <a:pt x="264" y="1309"/>
                </a:lnTo>
                <a:lnTo>
                  <a:pt x="276" y="1313"/>
                </a:lnTo>
                <a:lnTo>
                  <a:pt x="276" y="1313"/>
                </a:lnTo>
                <a:lnTo>
                  <a:pt x="278" y="1306"/>
                </a:lnTo>
                <a:lnTo>
                  <a:pt x="283" y="1290"/>
                </a:lnTo>
                <a:lnTo>
                  <a:pt x="291" y="1267"/>
                </a:lnTo>
                <a:lnTo>
                  <a:pt x="296" y="1255"/>
                </a:lnTo>
                <a:lnTo>
                  <a:pt x="301" y="1244"/>
                </a:lnTo>
                <a:lnTo>
                  <a:pt x="301" y="1244"/>
                </a:lnTo>
                <a:lnTo>
                  <a:pt x="308" y="1230"/>
                </a:lnTo>
                <a:lnTo>
                  <a:pt x="315" y="1211"/>
                </a:lnTo>
                <a:lnTo>
                  <a:pt x="333" y="1168"/>
                </a:lnTo>
                <a:lnTo>
                  <a:pt x="354" y="1114"/>
                </a:lnTo>
                <a:lnTo>
                  <a:pt x="354" y="1114"/>
                </a:lnTo>
                <a:lnTo>
                  <a:pt x="353" y="1065"/>
                </a:lnTo>
                <a:lnTo>
                  <a:pt x="353" y="1023"/>
                </a:lnTo>
                <a:lnTo>
                  <a:pt x="353" y="1004"/>
                </a:lnTo>
                <a:lnTo>
                  <a:pt x="354" y="988"/>
                </a:lnTo>
                <a:lnTo>
                  <a:pt x="354" y="988"/>
                </a:lnTo>
                <a:lnTo>
                  <a:pt x="354" y="979"/>
                </a:lnTo>
                <a:lnTo>
                  <a:pt x="353" y="968"/>
                </a:lnTo>
                <a:lnTo>
                  <a:pt x="350" y="936"/>
                </a:lnTo>
                <a:lnTo>
                  <a:pt x="343" y="898"/>
                </a:lnTo>
                <a:lnTo>
                  <a:pt x="336" y="858"/>
                </a:lnTo>
                <a:lnTo>
                  <a:pt x="323" y="787"/>
                </a:lnTo>
                <a:lnTo>
                  <a:pt x="317" y="756"/>
                </a:lnTo>
                <a:lnTo>
                  <a:pt x="317" y="756"/>
                </a:lnTo>
                <a:lnTo>
                  <a:pt x="332" y="750"/>
                </a:lnTo>
                <a:lnTo>
                  <a:pt x="341" y="746"/>
                </a:lnTo>
                <a:lnTo>
                  <a:pt x="345" y="744"/>
                </a:lnTo>
                <a:lnTo>
                  <a:pt x="345" y="744"/>
                </a:lnTo>
                <a:lnTo>
                  <a:pt x="344" y="742"/>
                </a:lnTo>
                <a:lnTo>
                  <a:pt x="344" y="738"/>
                </a:lnTo>
                <a:lnTo>
                  <a:pt x="342" y="724"/>
                </a:lnTo>
                <a:lnTo>
                  <a:pt x="341" y="703"/>
                </a:lnTo>
                <a:lnTo>
                  <a:pt x="341" y="606"/>
                </a:lnTo>
                <a:lnTo>
                  <a:pt x="341" y="606"/>
                </a:lnTo>
                <a:lnTo>
                  <a:pt x="339" y="574"/>
                </a:lnTo>
                <a:lnTo>
                  <a:pt x="337" y="537"/>
                </a:lnTo>
                <a:lnTo>
                  <a:pt x="337" y="537"/>
                </a:lnTo>
                <a:lnTo>
                  <a:pt x="331" y="463"/>
                </a:lnTo>
                <a:lnTo>
                  <a:pt x="325" y="395"/>
                </a:lnTo>
                <a:lnTo>
                  <a:pt x="358" y="382"/>
                </a:lnTo>
                <a:lnTo>
                  <a:pt x="366" y="366"/>
                </a:lnTo>
                <a:lnTo>
                  <a:pt x="366" y="366"/>
                </a:lnTo>
                <a:lnTo>
                  <a:pt x="398" y="354"/>
                </a:lnTo>
                <a:lnTo>
                  <a:pt x="429" y="343"/>
                </a:lnTo>
                <a:lnTo>
                  <a:pt x="459" y="329"/>
                </a:lnTo>
                <a:lnTo>
                  <a:pt x="459" y="329"/>
                </a:lnTo>
                <a:lnTo>
                  <a:pt x="472" y="324"/>
                </a:lnTo>
                <a:lnTo>
                  <a:pt x="484" y="320"/>
                </a:lnTo>
                <a:lnTo>
                  <a:pt x="501" y="314"/>
                </a:lnTo>
                <a:lnTo>
                  <a:pt x="507" y="310"/>
                </a:lnTo>
                <a:lnTo>
                  <a:pt x="512" y="306"/>
                </a:lnTo>
                <a:lnTo>
                  <a:pt x="516" y="301"/>
                </a:lnTo>
                <a:lnTo>
                  <a:pt x="520" y="293"/>
                </a:lnTo>
                <a:lnTo>
                  <a:pt x="520" y="293"/>
                </a:lnTo>
                <a:lnTo>
                  <a:pt x="523" y="281"/>
                </a:lnTo>
                <a:lnTo>
                  <a:pt x="526" y="264"/>
                </a:lnTo>
                <a:lnTo>
                  <a:pt x="531" y="224"/>
                </a:lnTo>
                <a:lnTo>
                  <a:pt x="535" y="183"/>
                </a:lnTo>
                <a:lnTo>
                  <a:pt x="536" y="155"/>
                </a:lnTo>
                <a:lnTo>
                  <a:pt x="536" y="155"/>
                </a:lnTo>
                <a:lnTo>
                  <a:pt x="537" y="131"/>
                </a:lnTo>
                <a:lnTo>
                  <a:pt x="538" y="105"/>
                </a:lnTo>
                <a:lnTo>
                  <a:pt x="541" y="73"/>
                </a:lnTo>
                <a:lnTo>
                  <a:pt x="549" y="57"/>
                </a:lnTo>
                <a:lnTo>
                  <a:pt x="565" y="53"/>
                </a:lnTo>
                <a:lnTo>
                  <a:pt x="565" y="53"/>
                </a:lnTo>
                <a:lnTo>
                  <a:pt x="566" y="47"/>
                </a:lnTo>
                <a:lnTo>
                  <a:pt x="566" y="39"/>
                </a:lnTo>
                <a:lnTo>
                  <a:pt x="565" y="29"/>
                </a:lnTo>
                <a:lnTo>
                  <a:pt x="565" y="29"/>
                </a:lnTo>
                <a:lnTo>
                  <a:pt x="563" y="19"/>
                </a:lnTo>
                <a:lnTo>
                  <a:pt x="561" y="11"/>
                </a:lnTo>
                <a:lnTo>
                  <a:pt x="557" y="4"/>
                </a:lnTo>
                <a:lnTo>
                  <a:pt x="557" y="4"/>
                </a:lnTo>
                <a:lnTo>
                  <a:pt x="556" y="3"/>
                </a:lnTo>
                <a:lnTo>
                  <a:pt x="552" y="3"/>
                </a:lnTo>
                <a:lnTo>
                  <a:pt x="542" y="2"/>
                </a:lnTo>
                <a:lnTo>
                  <a:pt x="508" y="0"/>
                </a:lnTo>
                <a:lnTo>
                  <a:pt x="476" y="0"/>
                </a:lnTo>
                <a:lnTo>
                  <a:pt x="459" y="0"/>
                </a:lnTo>
                <a:lnTo>
                  <a:pt x="459" y="0"/>
                </a:lnTo>
                <a:lnTo>
                  <a:pt x="452" y="4"/>
                </a:lnTo>
                <a:lnTo>
                  <a:pt x="448" y="6"/>
                </a:lnTo>
                <a:lnTo>
                  <a:pt x="447" y="8"/>
                </a:lnTo>
                <a:lnTo>
                  <a:pt x="447" y="8"/>
                </a:lnTo>
                <a:lnTo>
                  <a:pt x="445" y="16"/>
                </a:lnTo>
                <a:lnTo>
                  <a:pt x="443" y="21"/>
                </a:lnTo>
                <a:lnTo>
                  <a:pt x="443" y="33"/>
                </a:lnTo>
                <a:lnTo>
                  <a:pt x="443" y="33"/>
                </a:lnTo>
                <a:lnTo>
                  <a:pt x="442" y="34"/>
                </a:lnTo>
                <a:lnTo>
                  <a:pt x="439" y="37"/>
                </a:lnTo>
                <a:lnTo>
                  <a:pt x="436" y="42"/>
                </a:lnTo>
                <a:lnTo>
                  <a:pt x="435" y="45"/>
                </a:lnTo>
                <a:lnTo>
                  <a:pt x="435" y="49"/>
                </a:lnTo>
                <a:lnTo>
                  <a:pt x="435" y="49"/>
                </a:lnTo>
                <a:lnTo>
                  <a:pt x="434" y="53"/>
                </a:lnTo>
                <a:lnTo>
                  <a:pt x="433" y="57"/>
                </a:lnTo>
                <a:lnTo>
                  <a:pt x="430" y="65"/>
                </a:lnTo>
                <a:lnTo>
                  <a:pt x="429" y="69"/>
                </a:lnTo>
                <a:lnTo>
                  <a:pt x="429" y="73"/>
                </a:lnTo>
                <a:lnTo>
                  <a:pt x="431" y="78"/>
                </a:lnTo>
                <a:lnTo>
                  <a:pt x="435" y="82"/>
                </a:lnTo>
                <a:lnTo>
                  <a:pt x="435" y="82"/>
                </a:lnTo>
                <a:lnTo>
                  <a:pt x="454" y="95"/>
                </a:lnTo>
                <a:lnTo>
                  <a:pt x="467" y="102"/>
                </a:lnTo>
                <a:lnTo>
                  <a:pt x="467" y="102"/>
                </a:lnTo>
                <a:lnTo>
                  <a:pt x="476" y="106"/>
                </a:lnTo>
                <a:lnTo>
                  <a:pt x="478" y="108"/>
                </a:lnTo>
                <a:lnTo>
                  <a:pt x="480" y="110"/>
                </a:lnTo>
                <a:lnTo>
                  <a:pt x="480" y="110"/>
                </a:lnTo>
                <a:lnTo>
                  <a:pt x="483" y="115"/>
                </a:lnTo>
                <a:lnTo>
                  <a:pt x="484" y="120"/>
                </a:lnTo>
                <a:lnTo>
                  <a:pt x="484" y="126"/>
                </a:lnTo>
                <a:lnTo>
                  <a:pt x="484" y="126"/>
                </a:lnTo>
                <a:lnTo>
                  <a:pt x="480" y="147"/>
                </a:lnTo>
                <a:lnTo>
                  <a:pt x="477" y="159"/>
                </a:lnTo>
                <a:lnTo>
                  <a:pt x="476" y="171"/>
                </a:lnTo>
                <a:lnTo>
                  <a:pt x="476" y="171"/>
                </a:lnTo>
                <a:lnTo>
                  <a:pt x="474" y="179"/>
                </a:lnTo>
                <a:lnTo>
                  <a:pt x="471" y="191"/>
                </a:lnTo>
                <a:lnTo>
                  <a:pt x="465" y="222"/>
                </a:lnTo>
                <a:lnTo>
                  <a:pt x="455" y="260"/>
                </a:lnTo>
                <a:lnTo>
                  <a:pt x="370" y="273"/>
                </a:lnTo>
                <a:lnTo>
                  <a:pt x="362" y="264"/>
                </a:lnTo>
                <a:lnTo>
                  <a:pt x="362" y="264"/>
                </a:lnTo>
                <a:lnTo>
                  <a:pt x="336" y="265"/>
                </a:lnTo>
                <a:lnTo>
                  <a:pt x="318" y="265"/>
                </a:lnTo>
                <a:lnTo>
                  <a:pt x="305" y="264"/>
                </a:lnTo>
                <a:lnTo>
                  <a:pt x="305" y="264"/>
                </a:lnTo>
                <a:lnTo>
                  <a:pt x="292" y="263"/>
                </a:lnTo>
                <a:lnTo>
                  <a:pt x="273" y="261"/>
                </a:lnTo>
                <a:lnTo>
                  <a:pt x="248" y="260"/>
                </a:lnTo>
                <a:lnTo>
                  <a:pt x="244" y="244"/>
                </a:lnTo>
                <a:lnTo>
                  <a:pt x="276" y="232"/>
                </a:lnTo>
                <a:lnTo>
                  <a:pt x="276" y="232"/>
                </a:lnTo>
                <a:lnTo>
                  <a:pt x="280" y="217"/>
                </a:lnTo>
                <a:lnTo>
                  <a:pt x="284" y="203"/>
                </a:lnTo>
                <a:lnTo>
                  <a:pt x="285" y="191"/>
                </a:lnTo>
                <a:lnTo>
                  <a:pt x="285" y="191"/>
                </a:lnTo>
                <a:lnTo>
                  <a:pt x="284" y="186"/>
                </a:lnTo>
                <a:lnTo>
                  <a:pt x="283" y="179"/>
                </a:lnTo>
                <a:lnTo>
                  <a:pt x="278" y="166"/>
                </a:lnTo>
                <a:lnTo>
                  <a:pt x="272" y="151"/>
                </a:lnTo>
                <a:lnTo>
                  <a:pt x="272" y="151"/>
                </a:lnTo>
                <a:lnTo>
                  <a:pt x="274" y="146"/>
                </a:lnTo>
                <a:lnTo>
                  <a:pt x="276" y="138"/>
                </a:lnTo>
                <a:lnTo>
                  <a:pt x="276" y="138"/>
                </a:lnTo>
                <a:lnTo>
                  <a:pt x="273" y="135"/>
                </a:lnTo>
                <a:lnTo>
                  <a:pt x="265" y="130"/>
                </a:lnTo>
                <a:lnTo>
                  <a:pt x="257" y="125"/>
                </a:lnTo>
                <a:lnTo>
                  <a:pt x="252" y="122"/>
                </a:lnTo>
                <a:lnTo>
                  <a:pt x="252" y="122"/>
                </a:lnTo>
                <a:lnTo>
                  <a:pt x="248" y="115"/>
                </a:lnTo>
                <a:lnTo>
                  <a:pt x="243" y="103"/>
                </a:lnTo>
                <a:lnTo>
                  <a:pt x="236" y="86"/>
                </a:lnTo>
                <a:lnTo>
                  <a:pt x="236" y="86"/>
                </a:lnTo>
                <a:lnTo>
                  <a:pt x="224" y="69"/>
                </a:lnTo>
                <a:lnTo>
                  <a:pt x="224" y="69"/>
                </a:lnTo>
                <a:lnTo>
                  <a:pt x="214" y="57"/>
                </a:lnTo>
                <a:lnTo>
                  <a:pt x="209" y="53"/>
                </a:lnTo>
                <a:lnTo>
                  <a:pt x="203" y="49"/>
                </a:lnTo>
                <a:lnTo>
                  <a:pt x="203" y="49"/>
                </a:lnTo>
                <a:lnTo>
                  <a:pt x="196" y="46"/>
                </a:lnTo>
                <a:lnTo>
                  <a:pt x="190" y="45"/>
                </a:lnTo>
                <a:lnTo>
                  <a:pt x="185" y="44"/>
                </a:lnTo>
                <a:lnTo>
                  <a:pt x="179" y="45"/>
                </a:lnTo>
                <a:lnTo>
                  <a:pt x="179" y="45"/>
                </a:lnTo>
                <a:lnTo>
                  <a:pt x="176" y="46"/>
                </a:lnTo>
                <a:lnTo>
                  <a:pt x="173" y="48"/>
                </a:lnTo>
                <a:lnTo>
                  <a:pt x="166" y="54"/>
                </a:lnTo>
                <a:lnTo>
                  <a:pt x="159" y="61"/>
                </a:lnTo>
                <a:lnTo>
                  <a:pt x="159" y="61"/>
                </a:lnTo>
                <a:close/>
                <a:moveTo>
                  <a:pt x="236" y="1053"/>
                </a:moveTo>
                <a:lnTo>
                  <a:pt x="236" y="1053"/>
                </a:lnTo>
                <a:lnTo>
                  <a:pt x="195" y="1248"/>
                </a:lnTo>
                <a:lnTo>
                  <a:pt x="195" y="1248"/>
                </a:lnTo>
                <a:lnTo>
                  <a:pt x="189" y="1272"/>
                </a:lnTo>
                <a:lnTo>
                  <a:pt x="183" y="1293"/>
                </a:lnTo>
                <a:lnTo>
                  <a:pt x="183" y="1293"/>
                </a:lnTo>
                <a:lnTo>
                  <a:pt x="180" y="1310"/>
                </a:lnTo>
                <a:lnTo>
                  <a:pt x="177" y="1322"/>
                </a:lnTo>
                <a:lnTo>
                  <a:pt x="175" y="1329"/>
                </a:lnTo>
                <a:lnTo>
                  <a:pt x="175" y="1329"/>
                </a:lnTo>
                <a:lnTo>
                  <a:pt x="174" y="1334"/>
                </a:lnTo>
                <a:lnTo>
                  <a:pt x="173" y="1342"/>
                </a:lnTo>
                <a:lnTo>
                  <a:pt x="171" y="1358"/>
                </a:lnTo>
                <a:lnTo>
                  <a:pt x="171" y="1358"/>
                </a:lnTo>
                <a:lnTo>
                  <a:pt x="165" y="1376"/>
                </a:lnTo>
                <a:lnTo>
                  <a:pt x="159" y="1390"/>
                </a:lnTo>
                <a:lnTo>
                  <a:pt x="134" y="1370"/>
                </a:lnTo>
                <a:lnTo>
                  <a:pt x="134" y="1333"/>
                </a:lnTo>
                <a:lnTo>
                  <a:pt x="146" y="1329"/>
                </a:lnTo>
                <a:lnTo>
                  <a:pt x="146" y="1329"/>
                </a:lnTo>
                <a:lnTo>
                  <a:pt x="145" y="1323"/>
                </a:lnTo>
                <a:lnTo>
                  <a:pt x="144" y="1309"/>
                </a:lnTo>
                <a:lnTo>
                  <a:pt x="144" y="1291"/>
                </a:lnTo>
                <a:lnTo>
                  <a:pt x="145" y="1280"/>
                </a:lnTo>
                <a:lnTo>
                  <a:pt x="146" y="1272"/>
                </a:lnTo>
                <a:lnTo>
                  <a:pt x="146" y="1272"/>
                </a:lnTo>
                <a:lnTo>
                  <a:pt x="153" y="1246"/>
                </a:lnTo>
                <a:lnTo>
                  <a:pt x="165" y="1209"/>
                </a:lnTo>
                <a:lnTo>
                  <a:pt x="176" y="1174"/>
                </a:lnTo>
                <a:lnTo>
                  <a:pt x="180" y="1162"/>
                </a:lnTo>
                <a:lnTo>
                  <a:pt x="183" y="1154"/>
                </a:lnTo>
                <a:lnTo>
                  <a:pt x="183" y="1154"/>
                </a:lnTo>
                <a:lnTo>
                  <a:pt x="190" y="1138"/>
                </a:lnTo>
                <a:lnTo>
                  <a:pt x="199" y="1112"/>
                </a:lnTo>
                <a:lnTo>
                  <a:pt x="211" y="1077"/>
                </a:lnTo>
                <a:lnTo>
                  <a:pt x="236" y="10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6FD4B7A8-DF8C-4CA8-BD59-9164317B82A4}"/>
              </a:ext>
            </a:extLst>
          </p:cNvPr>
          <p:cNvSpPr>
            <a:spLocks noEditPoints="1"/>
          </p:cNvSpPr>
          <p:nvPr/>
        </p:nvSpPr>
        <p:spPr bwMode="auto">
          <a:xfrm>
            <a:off x="2737588" y="908720"/>
            <a:ext cx="500673" cy="1553853"/>
          </a:xfrm>
          <a:custGeom>
            <a:avLst/>
            <a:gdLst>
              <a:gd name="T0" fmla="*/ 102 w 425"/>
              <a:gd name="T1" fmla="*/ 142 h 1319"/>
              <a:gd name="T2" fmla="*/ 83 w 425"/>
              <a:gd name="T3" fmla="*/ 182 h 1319"/>
              <a:gd name="T4" fmla="*/ 91 w 425"/>
              <a:gd name="T5" fmla="*/ 196 h 1319"/>
              <a:gd name="T6" fmla="*/ 70 w 425"/>
              <a:gd name="T7" fmla="*/ 267 h 1319"/>
              <a:gd name="T8" fmla="*/ 48 w 425"/>
              <a:gd name="T9" fmla="*/ 360 h 1319"/>
              <a:gd name="T10" fmla="*/ 64 w 425"/>
              <a:gd name="T11" fmla="*/ 384 h 1319"/>
              <a:gd name="T12" fmla="*/ 109 w 425"/>
              <a:gd name="T13" fmla="*/ 382 h 1319"/>
              <a:gd name="T14" fmla="*/ 70 w 425"/>
              <a:gd name="T15" fmla="*/ 472 h 1319"/>
              <a:gd name="T16" fmla="*/ 22 w 425"/>
              <a:gd name="T17" fmla="*/ 556 h 1319"/>
              <a:gd name="T18" fmla="*/ 0 w 425"/>
              <a:gd name="T19" fmla="*/ 600 h 1319"/>
              <a:gd name="T20" fmla="*/ 13 w 425"/>
              <a:gd name="T21" fmla="*/ 618 h 1319"/>
              <a:gd name="T22" fmla="*/ 75 w 425"/>
              <a:gd name="T23" fmla="*/ 695 h 1319"/>
              <a:gd name="T24" fmla="*/ 87 w 425"/>
              <a:gd name="T25" fmla="*/ 737 h 1319"/>
              <a:gd name="T26" fmla="*/ 70 w 425"/>
              <a:gd name="T27" fmla="*/ 1001 h 1319"/>
              <a:gd name="T28" fmla="*/ 56 w 425"/>
              <a:gd name="T29" fmla="*/ 1175 h 1319"/>
              <a:gd name="T30" fmla="*/ 91 w 425"/>
              <a:gd name="T31" fmla="*/ 1183 h 1319"/>
              <a:gd name="T32" fmla="*/ 133 w 425"/>
              <a:gd name="T33" fmla="*/ 1203 h 1319"/>
              <a:gd name="T34" fmla="*/ 150 w 425"/>
              <a:gd name="T35" fmla="*/ 1248 h 1319"/>
              <a:gd name="T36" fmla="*/ 121 w 425"/>
              <a:gd name="T37" fmla="*/ 1267 h 1319"/>
              <a:gd name="T38" fmla="*/ 77 w 425"/>
              <a:gd name="T39" fmla="*/ 1291 h 1319"/>
              <a:gd name="T40" fmla="*/ 67 w 425"/>
              <a:gd name="T41" fmla="*/ 1314 h 1319"/>
              <a:gd name="T42" fmla="*/ 157 w 425"/>
              <a:gd name="T43" fmla="*/ 1303 h 1319"/>
              <a:gd name="T44" fmla="*/ 179 w 425"/>
              <a:gd name="T45" fmla="*/ 1300 h 1319"/>
              <a:gd name="T46" fmla="*/ 178 w 425"/>
              <a:gd name="T47" fmla="*/ 1318 h 1319"/>
              <a:gd name="T48" fmla="*/ 260 w 425"/>
              <a:gd name="T49" fmla="*/ 1312 h 1319"/>
              <a:gd name="T50" fmla="*/ 319 w 425"/>
              <a:gd name="T51" fmla="*/ 1295 h 1319"/>
              <a:gd name="T52" fmla="*/ 327 w 425"/>
              <a:gd name="T53" fmla="*/ 1283 h 1319"/>
              <a:gd name="T54" fmla="*/ 314 w 425"/>
              <a:gd name="T55" fmla="*/ 1244 h 1319"/>
              <a:gd name="T56" fmla="*/ 349 w 425"/>
              <a:gd name="T57" fmla="*/ 1202 h 1319"/>
              <a:gd name="T58" fmla="*/ 377 w 425"/>
              <a:gd name="T59" fmla="*/ 1133 h 1319"/>
              <a:gd name="T60" fmla="*/ 359 w 425"/>
              <a:gd name="T61" fmla="*/ 850 h 1319"/>
              <a:gd name="T62" fmla="*/ 355 w 425"/>
              <a:gd name="T63" fmla="*/ 646 h 1319"/>
              <a:gd name="T64" fmla="*/ 349 w 425"/>
              <a:gd name="T65" fmla="*/ 499 h 1319"/>
              <a:gd name="T66" fmla="*/ 352 w 425"/>
              <a:gd name="T67" fmla="*/ 403 h 1319"/>
              <a:gd name="T68" fmla="*/ 377 w 425"/>
              <a:gd name="T69" fmla="*/ 394 h 1319"/>
              <a:gd name="T70" fmla="*/ 401 w 425"/>
              <a:gd name="T71" fmla="*/ 389 h 1319"/>
              <a:gd name="T72" fmla="*/ 425 w 425"/>
              <a:gd name="T73" fmla="*/ 357 h 1319"/>
              <a:gd name="T74" fmla="*/ 414 w 425"/>
              <a:gd name="T75" fmla="*/ 261 h 1319"/>
              <a:gd name="T76" fmla="*/ 411 w 425"/>
              <a:gd name="T77" fmla="*/ 52 h 1319"/>
              <a:gd name="T78" fmla="*/ 389 w 425"/>
              <a:gd name="T79" fmla="*/ 16 h 1319"/>
              <a:gd name="T80" fmla="*/ 338 w 425"/>
              <a:gd name="T81" fmla="*/ 0 h 1319"/>
              <a:gd name="T82" fmla="*/ 278 w 425"/>
              <a:gd name="T83" fmla="*/ 13 h 1319"/>
              <a:gd name="T84" fmla="*/ 244 w 425"/>
              <a:gd name="T85" fmla="*/ 45 h 1319"/>
              <a:gd name="T86" fmla="*/ 244 w 425"/>
              <a:gd name="T87" fmla="*/ 89 h 1319"/>
              <a:gd name="T88" fmla="*/ 240 w 425"/>
              <a:gd name="T89" fmla="*/ 115 h 1319"/>
              <a:gd name="T90" fmla="*/ 239 w 425"/>
              <a:gd name="T91" fmla="*/ 126 h 1319"/>
              <a:gd name="T92" fmla="*/ 244 w 425"/>
              <a:gd name="T93" fmla="*/ 167 h 1319"/>
              <a:gd name="T94" fmla="*/ 268 w 425"/>
              <a:gd name="T95" fmla="*/ 180 h 1319"/>
              <a:gd name="T96" fmla="*/ 248 w 425"/>
              <a:gd name="T97" fmla="*/ 211 h 1319"/>
              <a:gd name="T98" fmla="*/ 216 w 425"/>
              <a:gd name="T99" fmla="*/ 214 h 1319"/>
              <a:gd name="T100" fmla="*/ 192 w 425"/>
              <a:gd name="T101" fmla="*/ 198 h 1319"/>
              <a:gd name="T102" fmla="*/ 192 w 425"/>
              <a:gd name="T103" fmla="*/ 180 h 1319"/>
              <a:gd name="T104" fmla="*/ 178 w 425"/>
              <a:gd name="T105" fmla="*/ 168 h 1319"/>
              <a:gd name="T106" fmla="*/ 178 w 425"/>
              <a:gd name="T107" fmla="*/ 152 h 1319"/>
              <a:gd name="T108" fmla="*/ 170 w 425"/>
              <a:gd name="T109" fmla="*/ 142 h 1319"/>
              <a:gd name="T110" fmla="*/ 146 w 425"/>
              <a:gd name="T111" fmla="*/ 250 h 1319"/>
              <a:gd name="T112" fmla="*/ 151 w 425"/>
              <a:gd name="T113" fmla="*/ 275 h 1319"/>
              <a:gd name="T114" fmla="*/ 118 w 425"/>
              <a:gd name="T115" fmla="*/ 264 h 1319"/>
              <a:gd name="T116" fmla="*/ 139 w 425"/>
              <a:gd name="T117" fmla="*/ 229 h 1319"/>
              <a:gd name="T118" fmla="*/ 240 w 425"/>
              <a:gd name="T119" fmla="*/ 1227 h 1319"/>
              <a:gd name="T120" fmla="*/ 233 w 425"/>
              <a:gd name="T121" fmla="*/ 1262 h 1319"/>
              <a:gd name="T122" fmla="*/ 209 w 425"/>
              <a:gd name="T123" fmla="*/ 1266 h 1319"/>
              <a:gd name="T124" fmla="*/ 209 w 425"/>
              <a:gd name="T125" fmla="*/ 1227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5" h="1319">
                <a:moveTo>
                  <a:pt x="170" y="142"/>
                </a:moveTo>
                <a:lnTo>
                  <a:pt x="174" y="100"/>
                </a:lnTo>
                <a:lnTo>
                  <a:pt x="167" y="97"/>
                </a:lnTo>
                <a:lnTo>
                  <a:pt x="102" y="83"/>
                </a:lnTo>
                <a:lnTo>
                  <a:pt x="94" y="135"/>
                </a:lnTo>
                <a:lnTo>
                  <a:pt x="102" y="142"/>
                </a:lnTo>
                <a:lnTo>
                  <a:pt x="102" y="142"/>
                </a:lnTo>
                <a:lnTo>
                  <a:pt x="97" y="155"/>
                </a:lnTo>
                <a:lnTo>
                  <a:pt x="91" y="170"/>
                </a:lnTo>
                <a:lnTo>
                  <a:pt x="91" y="170"/>
                </a:lnTo>
                <a:lnTo>
                  <a:pt x="86" y="179"/>
                </a:lnTo>
                <a:lnTo>
                  <a:pt x="83" y="182"/>
                </a:lnTo>
                <a:lnTo>
                  <a:pt x="83" y="187"/>
                </a:lnTo>
                <a:lnTo>
                  <a:pt x="83" y="187"/>
                </a:lnTo>
                <a:lnTo>
                  <a:pt x="85" y="190"/>
                </a:lnTo>
                <a:lnTo>
                  <a:pt x="88" y="192"/>
                </a:lnTo>
                <a:lnTo>
                  <a:pt x="89" y="193"/>
                </a:lnTo>
                <a:lnTo>
                  <a:pt x="91" y="196"/>
                </a:lnTo>
                <a:lnTo>
                  <a:pt x="91" y="198"/>
                </a:lnTo>
                <a:lnTo>
                  <a:pt x="91" y="198"/>
                </a:lnTo>
                <a:lnTo>
                  <a:pt x="91" y="213"/>
                </a:lnTo>
                <a:lnTo>
                  <a:pt x="91" y="222"/>
                </a:lnTo>
                <a:lnTo>
                  <a:pt x="91" y="222"/>
                </a:lnTo>
                <a:lnTo>
                  <a:pt x="70" y="267"/>
                </a:lnTo>
                <a:lnTo>
                  <a:pt x="56" y="302"/>
                </a:lnTo>
                <a:lnTo>
                  <a:pt x="51" y="316"/>
                </a:lnTo>
                <a:lnTo>
                  <a:pt x="48" y="326"/>
                </a:lnTo>
                <a:lnTo>
                  <a:pt x="48" y="326"/>
                </a:lnTo>
                <a:lnTo>
                  <a:pt x="48" y="343"/>
                </a:lnTo>
                <a:lnTo>
                  <a:pt x="48" y="360"/>
                </a:lnTo>
                <a:lnTo>
                  <a:pt x="50" y="368"/>
                </a:lnTo>
                <a:lnTo>
                  <a:pt x="51" y="374"/>
                </a:lnTo>
                <a:lnTo>
                  <a:pt x="53" y="379"/>
                </a:lnTo>
                <a:lnTo>
                  <a:pt x="56" y="382"/>
                </a:lnTo>
                <a:lnTo>
                  <a:pt x="56" y="382"/>
                </a:lnTo>
                <a:lnTo>
                  <a:pt x="64" y="384"/>
                </a:lnTo>
                <a:lnTo>
                  <a:pt x="75" y="385"/>
                </a:lnTo>
                <a:lnTo>
                  <a:pt x="87" y="386"/>
                </a:lnTo>
                <a:lnTo>
                  <a:pt x="98" y="385"/>
                </a:lnTo>
                <a:lnTo>
                  <a:pt x="98" y="385"/>
                </a:lnTo>
                <a:lnTo>
                  <a:pt x="103" y="384"/>
                </a:lnTo>
                <a:lnTo>
                  <a:pt x="109" y="382"/>
                </a:lnTo>
                <a:lnTo>
                  <a:pt x="121" y="376"/>
                </a:lnTo>
                <a:lnTo>
                  <a:pt x="135" y="368"/>
                </a:lnTo>
                <a:lnTo>
                  <a:pt x="143" y="400"/>
                </a:lnTo>
                <a:lnTo>
                  <a:pt x="129" y="437"/>
                </a:lnTo>
                <a:lnTo>
                  <a:pt x="118" y="448"/>
                </a:lnTo>
                <a:lnTo>
                  <a:pt x="70" y="472"/>
                </a:lnTo>
                <a:lnTo>
                  <a:pt x="70" y="472"/>
                </a:lnTo>
                <a:lnTo>
                  <a:pt x="67" y="475"/>
                </a:lnTo>
                <a:lnTo>
                  <a:pt x="64" y="478"/>
                </a:lnTo>
                <a:lnTo>
                  <a:pt x="56" y="490"/>
                </a:lnTo>
                <a:lnTo>
                  <a:pt x="39" y="523"/>
                </a:lnTo>
                <a:lnTo>
                  <a:pt x="22" y="556"/>
                </a:lnTo>
                <a:lnTo>
                  <a:pt x="13" y="574"/>
                </a:lnTo>
                <a:lnTo>
                  <a:pt x="13" y="574"/>
                </a:lnTo>
                <a:lnTo>
                  <a:pt x="9" y="581"/>
                </a:lnTo>
                <a:lnTo>
                  <a:pt x="5" y="587"/>
                </a:lnTo>
                <a:lnTo>
                  <a:pt x="3" y="593"/>
                </a:lnTo>
                <a:lnTo>
                  <a:pt x="0" y="600"/>
                </a:lnTo>
                <a:lnTo>
                  <a:pt x="0" y="603"/>
                </a:lnTo>
                <a:lnTo>
                  <a:pt x="1" y="606"/>
                </a:lnTo>
                <a:lnTo>
                  <a:pt x="3" y="610"/>
                </a:lnTo>
                <a:lnTo>
                  <a:pt x="6" y="612"/>
                </a:lnTo>
                <a:lnTo>
                  <a:pt x="9" y="616"/>
                </a:lnTo>
                <a:lnTo>
                  <a:pt x="13" y="618"/>
                </a:lnTo>
                <a:lnTo>
                  <a:pt x="13" y="618"/>
                </a:lnTo>
                <a:lnTo>
                  <a:pt x="36" y="630"/>
                </a:lnTo>
                <a:lnTo>
                  <a:pt x="58" y="643"/>
                </a:lnTo>
                <a:lnTo>
                  <a:pt x="80" y="657"/>
                </a:lnTo>
                <a:lnTo>
                  <a:pt x="80" y="657"/>
                </a:lnTo>
                <a:lnTo>
                  <a:pt x="75" y="695"/>
                </a:lnTo>
                <a:lnTo>
                  <a:pt x="73" y="721"/>
                </a:lnTo>
                <a:lnTo>
                  <a:pt x="73" y="730"/>
                </a:lnTo>
                <a:lnTo>
                  <a:pt x="73" y="733"/>
                </a:lnTo>
                <a:lnTo>
                  <a:pt x="73" y="733"/>
                </a:lnTo>
                <a:lnTo>
                  <a:pt x="82" y="736"/>
                </a:lnTo>
                <a:lnTo>
                  <a:pt x="87" y="737"/>
                </a:lnTo>
                <a:lnTo>
                  <a:pt x="87" y="737"/>
                </a:lnTo>
                <a:lnTo>
                  <a:pt x="77" y="849"/>
                </a:lnTo>
                <a:lnTo>
                  <a:pt x="71" y="937"/>
                </a:lnTo>
                <a:lnTo>
                  <a:pt x="70" y="975"/>
                </a:lnTo>
                <a:lnTo>
                  <a:pt x="70" y="1001"/>
                </a:lnTo>
                <a:lnTo>
                  <a:pt x="70" y="1001"/>
                </a:lnTo>
                <a:lnTo>
                  <a:pt x="70" y="1023"/>
                </a:lnTo>
                <a:lnTo>
                  <a:pt x="69" y="1051"/>
                </a:lnTo>
                <a:lnTo>
                  <a:pt x="64" y="1108"/>
                </a:lnTo>
                <a:lnTo>
                  <a:pt x="58" y="1155"/>
                </a:lnTo>
                <a:lnTo>
                  <a:pt x="56" y="1175"/>
                </a:lnTo>
                <a:lnTo>
                  <a:pt x="56" y="1175"/>
                </a:lnTo>
                <a:lnTo>
                  <a:pt x="60" y="1175"/>
                </a:lnTo>
                <a:lnTo>
                  <a:pt x="71" y="1175"/>
                </a:lnTo>
                <a:lnTo>
                  <a:pt x="83" y="1178"/>
                </a:lnTo>
                <a:lnTo>
                  <a:pt x="87" y="1179"/>
                </a:lnTo>
                <a:lnTo>
                  <a:pt x="91" y="1183"/>
                </a:lnTo>
                <a:lnTo>
                  <a:pt x="91" y="1183"/>
                </a:lnTo>
                <a:lnTo>
                  <a:pt x="96" y="1190"/>
                </a:lnTo>
                <a:lnTo>
                  <a:pt x="104" y="1196"/>
                </a:lnTo>
                <a:lnTo>
                  <a:pt x="104" y="1196"/>
                </a:lnTo>
                <a:lnTo>
                  <a:pt x="109" y="1198"/>
                </a:lnTo>
                <a:lnTo>
                  <a:pt x="116" y="1201"/>
                </a:lnTo>
                <a:lnTo>
                  <a:pt x="133" y="1203"/>
                </a:lnTo>
                <a:lnTo>
                  <a:pt x="153" y="1207"/>
                </a:lnTo>
                <a:lnTo>
                  <a:pt x="153" y="1207"/>
                </a:lnTo>
                <a:lnTo>
                  <a:pt x="153" y="1225"/>
                </a:lnTo>
                <a:lnTo>
                  <a:pt x="152" y="1238"/>
                </a:lnTo>
                <a:lnTo>
                  <a:pt x="151" y="1244"/>
                </a:lnTo>
                <a:lnTo>
                  <a:pt x="150" y="1248"/>
                </a:lnTo>
                <a:lnTo>
                  <a:pt x="150" y="1248"/>
                </a:lnTo>
                <a:lnTo>
                  <a:pt x="144" y="1254"/>
                </a:lnTo>
                <a:lnTo>
                  <a:pt x="138" y="1261"/>
                </a:lnTo>
                <a:lnTo>
                  <a:pt x="129" y="1270"/>
                </a:lnTo>
                <a:lnTo>
                  <a:pt x="129" y="1270"/>
                </a:lnTo>
                <a:lnTo>
                  <a:pt x="121" y="1267"/>
                </a:lnTo>
                <a:lnTo>
                  <a:pt x="112" y="1267"/>
                </a:lnTo>
                <a:lnTo>
                  <a:pt x="104" y="1270"/>
                </a:lnTo>
                <a:lnTo>
                  <a:pt x="104" y="1270"/>
                </a:lnTo>
                <a:lnTo>
                  <a:pt x="99" y="1272"/>
                </a:lnTo>
                <a:lnTo>
                  <a:pt x="93" y="1277"/>
                </a:lnTo>
                <a:lnTo>
                  <a:pt x="77" y="1291"/>
                </a:lnTo>
                <a:lnTo>
                  <a:pt x="71" y="1300"/>
                </a:lnTo>
                <a:lnTo>
                  <a:pt x="67" y="1306"/>
                </a:lnTo>
                <a:lnTo>
                  <a:pt x="64" y="1312"/>
                </a:lnTo>
                <a:lnTo>
                  <a:pt x="65" y="1313"/>
                </a:lnTo>
                <a:lnTo>
                  <a:pt x="67" y="1314"/>
                </a:lnTo>
                <a:lnTo>
                  <a:pt x="67" y="1314"/>
                </a:lnTo>
                <a:lnTo>
                  <a:pt x="77" y="1317"/>
                </a:lnTo>
                <a:lnTo>
                  <a:pt x="91" y="1318"/>
                </a:lnTo>
                <a:lnTo>
                  <a:pt x="104" y="1318"/>
                </a:lnTo>
                <a:lnTo>
                  <a:pt x="111" y="1318"/>
                </a:lnTo>
                <a:lnTo>
                  <a:pt x="111" y="1318"/>
                </a:lnTo>
                <a:lnTo>
                  <a:pt x="157" y="1303"/>
                </a:lnTo>
                <a:lnTo>
                  <a:pt x="157" y="1303"/>
                </a:lnTo>
                <a:lnTo>
                  <a:pt x="163" y="1303"/>
                </a:lnTo>
                <a:lnTo>
                  <a:pt x="167" y="1303"/>
                </a:lnTo>
                <a:lnTo>
                  <a:pt x="181" y="1297"/>
                </a:lnTo>
                <a:lnTo>
                  <a:pt x="181" y="1297"/>
                </a:lnTo>
                <a:lnTo>
                  <a:pt x="179" y="1300"/>
                </a:lnTo>
                <a:lnTo>
                  <a:pt x="174" y="1306"/>
                </a:lnTo>
                <a:lnTo>
                  <a:pt x="173" y="1309"/>
                </a:lnTo>
                <a:lnTo>
                  <a:pt x="172" y="1313"/>
                </a:lnTo>
                <a:lnTo>
                  <a:pt x="174" y="1315"/>
                </a:lnTo>
                <a:lnTo>
                  <a:pt x="178" y="1318"/>
                </a:lnTo>
                <a:lnTo>
                  <a:pt x="178" y="1318"/>
                </a:lnTo>
                <a:lnTo>
                  <a:pt x="185" y="1319"/>
                </a:lnTo>
                <a:lnTo>
                  <a:pt x="193" y="1319"/>
                </a:lnTo>
                <a:lnTo>
                  <a:pt x="214" y="1318"/>
                </a:lnTo>
                <a:lnTo>
                  <a:pt x="248" y="1314"/>
                </a:lnTo>
                <a:lnTo>
                  <a:pt x="248" y="1314"/>
                </a:lnTo>
                <a:lnTo>
                  <a:pt x="260" y="1312"/>
                </a:lnTo>
                <a:lnTo>
                  <a:pt x="278" y="1307"/>
                </a:lnTo>
                <a:lnTo>
                  <a:pt x="296" y="1302"/>
                </a:lnTo>
                <a:lnTo>
                  <a:pt x="311" y="1297"/>
                </a:lnTo>
                <a:lnTo>
                  <a:pt x="311" y="1297"/>
                </a:lnTo>
                <a:lnTo>
                  <a:pt x="315" y="1295"/>
                </a:lnTo>
                <a:lnTo>
                  <a:pt x="319" y="1295"/>
                </a:lnTo>
                <a:lnTo>
                  <a:pt x="325" y="1294"/>
                </a:lnTo>
                <a:lnTo>
                  <a:pt x="326" y="1294"/>
                </a:lnTo>
                <a:lnTo>
                  <a:pt x="327" y="1291"/>
                </a:lnTo>
                <a:lnTo>
                  <a:pt x="327" y="1288"/>
                </a:lnTo>
                <a:lnTo>
                  <a:pt x="327" y="1283"/>
                </a:lnTo>
                <a:lnTo>
                  <a:pt x="327" y="1283"/>
                </a:lnTo>
                <a:lnTo>
                  <a:pt x="326" y="1277"/>
                </a:lnTo>
                <a:lnTo>
                  <a:pt x="325" y="1272"/>
                </a:lnTo>
                <a:lnTo>
                  <a:pt x="321" y="1262"/>
                </a:lnTo>
                <a:lnTo>
                  <a:pt x="317" y="1254"/>
                </a:lnTo>
                <a:lnTo>
                  <a:pt x="314" y="1244"/>
                </a:lnTo>
                <a:lnTo>
                  <a:pt x="314" y="1244"/>
                </a:lnTo>
                <a:lnTo>
                  <a:pt x="312" y="1232"/>
                </a:lnTo>
                <a:lnTo>
                  <a:pt x="311" y="1219"/>
                </a:lnTo>
                <a:lnTo>
                  <a:pt x="311" y="1203"/>
                </a:lnTo>
                <a:lnTo>
                  <a:pt x="311" y="1203"/>
                </a:lnTo>
                <a:lnTo>
                  <a:pt x="332" y="1202"/>
                </a:lnTo>
                <a:lnTo>
                  <a:pt x="349" y="1202"/>
                </a:lnTo>
                <a:lnTo>
                  <a:pt x="355" y="1201"/>
                </a:lnTo>
                <a:lnTo>
                  <a:pt x="359" y="1199"/>
                </a:lnTo>
                <a:lnTo>
                  <a:pt x="359" y="1199"/>
                </a:lnTo>
                <a:lnTo>
                  <a:pt x="377" y="1189"/>
                </a:lnTo>
                <a:lnTo>
                  <a:pt x="377" y="1133"/>
                </a:lnTo>
                <a:lnTo>
                  <a:pt x="377" y="1133"/>
                </a:lnTo>
                <a:lnTo>
                  <a:pt x="375" y="1102"/>
                </a:lnTo>
                <a:lnTo>
                  <a:pt x="370" y="1057"/>
                </a:lnTo>
                <a:lnTo>
                  <a:pt x="365" y="1012"/>
                </a:lnTo>
                <a:lnTo>
                  <a:pt x="362" y="981"/>
                </a:lnTo>
                <a:lnTo>
                  <a:pt x="362" y="981"/>
                </a:lnTo>
                <a:lnTo>
                  <a:pt x="359" y="850"/>
                </a:lnTo>
                <a:lnTo>
                  <a:pt x="355" y="726"/>
                </a:lnTo>
                <a:lnTo>
                  <a:pt x="355" y="726"/>
                </a:lnTo>
                <a:lnTo>
                  <a:pt x="356" y="685"/>
                </a:lnTo>
                <a:lnTo>
                  <a:pt x="356" y="664"/>
                </a:lnTo>
                <a:lnTo>
                  <a:pt x="355" y="646"/>
                </a:lnTo>
                <a:lnTo>
                  <a:pt x="355" y="646"/>
                </a:lnTo>
                <a:lnTo>
                  <a:pt x="352" y="612"/>
                </a:lnTo>
                <a:lnTo>
                  <a:pt x="350" y="593"/>
                </a:lnTo>
                <a:lnTo>
                  <a:pt x="349" y="570"/>
                </a:lnTo>
                <a:lnTo>
                  <a:pt x="349" y="570"/>
                </a:lnTo>
                <a:lnTo>
                  <a:pt x="348" y="537"/>
                </a:lnTo>
                <a:lnTo>
                  <a:pt x="349" y="499"/>
                </a:lnTo>
                <a:lnTo>
                  <a:pt x="349" y="464"/>
                </a:lnTo>
                <a:lnTo>
                  <a:pt x="349" y="444"/>
                </a:lnTo>
                <a:lnTo>
                  <a:pt x="349" y="444"/>
                </a:lnTo>
                <a:lnTo>
                  <a:pt x="348" y="434"/>
                </a:lnTo>
                <a:lnTo>
                  <a:pt x="349" y="420"/>
                </a:lnTo>
                <a:lnTo>
                  <a:pt x="352" y="403"/>
                </a:lnTo>
                <a:lnTo>
                  <a:pt x="352" y="403"/>
                </a:lnTo>
                <a:lnTo>
                  <a:pt x="356" y="402"/>
                </a:lnTo>
                <a:lnTo>
                  <a:pt x="365" y="401"/>
                </a:lnTo>
                <a:lnTo>
                  <a:pt x="370" y="399"/>
                </a:lnTo>
                <a:lnTo>
                  <a:pt x="373" y="396"/>
                </a:lnTo>
                <a:lnTo>
                  <a:pt x="377" y="394"/>
                </a:lnTo>
                <a:lnTo>
                  <a:pt x="379" y="389"/>
                </a:lnTo>
                <a:lnTo>
                  <a:pt x="394" y="348"/>
                </a:lnTo>
                <a:lnTo>
                  <a:pt x="394" y="348"/>
                </a:lnTo>
                <a:lnTo>
                  <a:pt x="396" y="368"/>
                </a:lnTo>
                <a:lnTo>
                  <a:pt x="399" y="383"/>
                </a:lnTo>
                <a:lnTo>
                  <a:pt x="401" y="389"/>
                </a:lnTo>
                <a:lnTo>
                  <a:pt x="401" y="389"/>
                </a:lnTo>
                <a:lnTo>
                  <a:pt x="402" y="380"/>
                </a:lnTo>
                <a:lnTo>
                  <a:pt x="405" y="362"/>
                </a:lnTo>
                <a:lnTo>
                  <a:pt x="408" y="337"/>
                </a:lnTo>
                <a:lnTo>
                  <a:pt x="425" y="357"/>
                </a:lnTo>
                <a:lnTo>
                  <a:pt x="425" y="357"/>
                </a:lnTo>
                <a:lnTo>
                  <a:pt x="424" y="350"/>
                </a:lnTo>
                <a:lnTo>
                  <a:pt x="419" y="328"/>
                </a:lnTo>
                <a:lnTo>
                  <a:pt x="416" y="297"/>
                </a:lnTo>
                <a:lnTo>
                  <a:pt x="416" y="279"/>
                </a:lnTo>
                <a:lnTo>
                  <a:pt x="414" y="261"/>
                </a:lnTo>
                <a:lnTo>
                  <a:pt x="414" y="261"/>
                </a:lnTo>
                <a:lnTo>
                  <a:pt x="416" y="211"/>
                </a:lnTo>
                <a:lnTo>
                  <a:pt x="416" y="153"/>
                </a:lnTo>
                <a:lnTo>
                  <a:pt x="414" y="95"/>
                </a:lnTo>
                <a:lnTo>
                  <a:pt x="413" y="71"/>
                </a:lnTo>
                <a:lnTo>
                  <a:pt x="411" y="52"/>
                </a:lnTo>
                <a:lnTo>
                  <a:pt x="411" y="52"/>
                </a:lnTo>
                <a:lnTo>
                  <a:pt x="410" y="43"/>
                </a:lnTo>
                <a:lnTo>
                  <a:pt x="407" y="36"/>
                </a:lnTo>
                <a:lnTo>
                  <a:pt x="404" y="30"/>
                </a:lnTo>
                <a:lnTo>
                  <a:pt x="399" y="25"/>
                </a:lnTo>
                <a:lnTo>
                  <a:pt x="394" y="19"/>
                </a:lnTo>
                <a:lnTo>
                  <a:pt x="389" y="16"/>
                </a:lnTo>
                <a:lnTo>
                  <a:pt x="377" y="8"/>
                </a:lnTo>
                <a:lnTo>
                  <a:pt x="365" y="5"/>
                </a:lnTo>
                <a:lnTo>
                  <a:pt x="353" y="1"/>
                </a:lnTo>
                <a:lnTo>
                  <a:pt x="344" y="0"/>
                </a:lnTo>
                <a:lnTo>
                  <a:pt x="338" y="0"/>
                </a:lnTo>
                <a:lnTo>
                  <a:pt x="338" y="0"/>
                </a:lnTo>
                <a:lnTo>
                  <a:pt x="326" y="1"/>
                </a:lnTo>
                <a:lnTo>
                  <a:pt x="309" y="5"/>
                </a:lnTo>
                <a:lnTo>
                  <a:pt x="289" y="10"/>
                </a:lnTo>
                <a:lnTo>
                  <a:pt x="289" y="10"/>
                </a:lnTo>
                <a:lnTo>
                  <a:pt x="284" y="11"/>
                </a:lnTo>
                <a:lnTo>
                  <a:pt x="278" y="13"/>
                </a:lnTo>
                <a:lnTo>
                  <a:pt x="271" y="17"/>
                </a:lnTo>
                <a:lnTo>
                  <a:pt x="263" y="20"/>
                </a:lnTo>
                <a:lnTo>
                  <a:pt x="255" y="26"/>
                </a:lnTo>
                <a:lnTo>
                  <a:pt x="249" y="35"/>
                </a:lnTo>
                <a:lnTo>
                  <a:pt x="244" y="45"/>
                </a:lnTo>
                <a:lnTo>
                  <a:pt x="244" y="45"/>
                </a:lnTo>
                <a:lnTo>
                  <a:pt x="240" y="54"/>
                </a:lnTo>
                <a:lnTo>
                  <a:pt x="239" y="64"/>
                </a:lnTo>
                <a:lnTo>
                  <a:pt x="239" y="71"/>
                </a:lnTo>
                <a:lnTo>
                  <a:pt x="240" y="78"/>
                </a:lnTo>
                <a:lnTo>
                  <a:pt x="243" y="87"/>
                </a:lnTo>
                <a:lnTo>
                  <a:pt x="244" y="89"/>
                </a:lnTo>
                <a:lnTo>
                  <a:pt x="244" y="89"/>
                </a:lnTo>
                <a:lnTo>
                  <a:pt x="244" y="101"/>
                </a:lnTo>
                <a:lnTo>
                  <a:pt x="243" y="110"/>
                </a:lnTo>
                <a:lnTo>
                  <a:pt x="242" y="112"/>
                </a:lnTo>
                <a:lnTo>
                  <a:pt x="240" y="115"/>
                </a:lnTo>
                <a:lnTo>
                  <a:pt x="240" y="115"/>
                </a:lnTo>
                <a:lnTo>
                  <a:pt x="238" y="116"/>
                </a:lnTo>
                <a:lnTo>
                  <a:pt x="237" y="119"/>
                </a:lnTo>
                <a:lnTo>
                  <a:pt x="236" y="123"/>
                </a:lnTo>
                <a:lnTo>
                  <a:pt x="237" y="124"/>
                </a:lnTo>
                <a:lnTo>
                  <a:pt x="237" y="124"/>
                </a:lnTo>
                <a:lnTo>
                  <a:pt x="239" y="126"/>
                </a:lnTo>
                <a:lnTo>
                  <a:pt x="242" y="128"/>
                </a:lnTo>
                <a:lnTo>
                  <a:pt x="244" y="132"/>
                </a:lnTo>
                <a:lnTo>
                  <a:pt x="244" y="159"/>
                </a:lnTo>
                <a:lnTo>
                  <a:pt x="244" y="159"/>
                </a:lnTo>
                <a:lnTo>
                  <a:pt x="244" y="162"/>
                </a:lnTo>
                <a:lnTo>
                  <a:pt x="244" y="167"/>
                </a:lnTo>
                <a:lnTo>
                  <a:pt x="245" y="170"/>
                </a:lnTo>
                <a:lnTo>
                  <a:pt x="248" y="173"/>
                </a:lnTo>
                <a:lnTo>
                  <a:pt x="250" y="175"/>
                </a:lnTo>
                <a:lnTo>
                  <a:pt x="255" y="176"/>
                </a:lnTo>
                <a:lnTo>
                  <a:pt x="255" y="176"/>
                </a:lnTo>
                <a:lnTo>
                  <a:pt x="268" y="180"/>
                </a:lnTo>
                <a:lnTo>
                  <a:pt x="268" y="180"/>
                </a:lnTo>
                <a:lnTo>
                  <a:pt x="260" y="194"/>
                </a:lnTo>
                <a:lnTo>
                  <a:pt x="254" y="205"/>
                </a:lnTo>
                <a:lnTo>
                  <a:pt x="250" y="209"/>
                </a:lnTo>
                <a:lnTo>
                  <a:pt x="248" y="211"/>
                </a:lnTo>
                <a:lnTo>
                  <a:pt x="248" y="211"/>
                </a:lnTo>
                <a:lnTo>
                  <a:pt x="243" y="214"/>
                </a:lnTo>
                <a:lnTo>
                  <a:pt x="237" y="215"/>
                </a:lnTo>
                <a:lnTo>
                  <a:pt x="231" y="216"/>
                </a:lnTo>
                <a:lnTo>
                  <a:pt x="224" y="215"/>
                </a:lnTo>
                <a:lnTo>
                  <a:pt x="224" y="215"/>
                </a:lnTo>
                <a:lnTo>
                  <a:pt x="216" y="214"/>
                </a:lnTo>
                <a:lnTo>
                  <a:pt x="210" y="215"/>
                </a:lnTo>
                <a:lnTo>
                  <a:pt x="205" y="215"/>
                </a:lnTo>
                <a:lnTo>
                  <a:pt x="192" y="232"/>
                </a:lnTo>
                <a:lnTo>
                  <a:pt x="192" y="232"/>
                </a:lnTo>
                <a:lnTo>
                  <a:pt x="192" y="217"/>
                </a:lnTo>
                <a:lnTo>
                  <a:pt x="192" y="198"/>
                </a:lnTo>
                <a:lnTo>
                  <a:pt x="192" y="198"/>
                </a:lnTo>
                <a:lnTo>
                  <a:pt x="192" y="192"/>
                </a:lnTo>
                <a:lnTo>
                  <a:pt x="195" y="187"/>
                </a:lnTo>
                <a:lnTo>
                  <a:pt x="195" y="184"/>
                </a:lnTo>
                <a:lnTo>
                  <a:pt x="193" y="181"/>
                </a:lnTo>
                <a:lnTo>
                  <a:pt x="192" y="180"/>
                </a:lnTo>
                <a:lnTo>
                  <a:pt x="192" y="180"/>
                </a:lnTo>
                <a:lnTo>
                  <a:pt x="182" y="175"/>
                </a:lnTo>
                <a:lnTo>
                  <a:pt x="179" y="173"/>
                </a:lnTo>
                <a:lnTo>
                  <a:pt x="178" y="170"/>
                </a:lnTo>
                <a:lnTo>
                  <a:pt x="178" y="170"/>
                </a:lnTo>
                <a:lnTo>
                  <a:pt x="178" y="168"/>
                </a:lnTo>
                <a:lnTo>
                  <a:pt x="178" y="164"/>
                </a:lnTo>
                <a:lnTo>
                  <a:pt x="179" y="162"/>
                </a:lnTo>
                <a:lnTo>
                  <a:pt x="178" y="159"/>
                </a:lnTo>
                <a:lnTo>
                  <a:pt x="178" y="159"/>
                </a:lnTo>
                <a:lnTo>
                  <a:pt x="178" y="157"/>
                </a:lnTo>
                <a:lnTo>
                  <a:pt x="178" y="152"/>
                </a:lnTo>
                <a:lnTo>
                  <a:pt x="178" y="147"/>
                </a:lnTo>
                <a:lnTo>
                  <a:pt x="178" y="146"/>
                </a:lnTo>
                <a:lnTo>
                  <a:pt x="178" y="146"/>
                </a:lnTo>
                <a:lnTo>
                  <a:pt x="174" y="144"/>
                </a:lnTo>
                <a:lnTo>
                  <a:pt x="170" y="142"/>
                </a:lnTo>
                <a:lnTo>
                  <a:pt x="170" y="142"/>
                </a:lnTo>
                <a:close/>
                <a:moveTo>
                  <a:pt x="139" y="229"/>
                </a:moveTo>
                <a:lnTo>
                  <a:pt x="139" y="229"/>
                </a:lnTo>
                <a:lnTo>
                  <a:pt x="141" y="238"/>
                </a:lnTo>
                <a:lnTo>
                  <a:pt x="144" y="245"/>
                </a:lnTo>
                <a:lnTo>
                  <a:pt x="146" y="250"/>
                </a:lnTo>
                <a:lnTo>
                  <a:pt x="146" y="250"/>
                </a:lnTo>
                <a:lnTo>
                  <a:pt x="149" y="255"/>
                </a:lnTo>
                <a:lnTo>
                  <a:pt x="150" y="262"/>
                </a:lnTo>
                <a:lnTo>
                  <a:pt x="150" y="270"/>
                </a:lnTo>
                <a:lnTo>
                  <a:pt x="150" y="270"/>
                </a:lnTo>
                <a:lnTo>
                  <a:pt x="151" y="274"/>
                </a:lnTo>
                <a:lnTo>
                  <a:pt x="151" y="275"/>
                </a:lnTo>
                <a:lnTo>
                  <a:pt x="150" y="278"/>
                </a:lnTo>
                <a:lnTo>
                  <a:pt x="150" y="278"/>
                </a:lnTo>
                <a:lnTo>
                  <a:pt x="118" y="295"/>
                </a:lnTo>
                <a:lnTo>
                  <a:pt x="118" y="267"/>
                </a:lnTo>
                <a:lnTo>
                  <a:pt x="118" y="267"/>
                </a:lnTo>
                <a:lnTo>
                  <a:pt x="118" y="264"/>
                </a:lnTo>
                <a:lnTo>
                  <a:pt x="121" y="261"/>
                </a:lnTo>
                <a:lnTo>
                  <a:pt x="125" y="254"/>
                </a:lnTo>
                <a:lnTo>
                  <a:pt x="129" y="248"/>
                </a:lnTo>
                <a:lnTo>
                  <a:pt x="133" y="243"/>
                </a:lnTo>
                <a:lnTo>
                  <a:pt x="133" y="243"/>
                </a:lnTo>
                <a:lnTo>
                  <a:pt x="139" y="229"/>
                </a:lnTo>
                <a:lnTo>
                  <a:pt x="139" y="229"/>
                </a:lnTo>
                <a:close/>
                <a:moveTo>
                  <a:pt x="237" y="1203"/>
                </a:moveTo>
                <a:lnTo>
                  <a:pt x="237" y="1203"/>
                </a:lnTo>
                <a:lnTo>
                  <a:pt x="239" y="1210"/>
                </a:lnTo>
                <a:lnTo>
                  <a:pt x="242" y="1219"/>
                </a:lnTo>
                <a:lnTo>
                  <a:pt x="240" y="1227"/>
                </a:lnTo>
                <a:lnTo>
                  <a:pt x="240" y="1227"/>
                </a:lnTo>
                <a:lnTo>
                  <a:pt x="239" y="1237"/>
                </a:lnTo>
                <a:lnTo>
                  <a:pt x="238" y="1247"/>
                </a:lnTo>
                <a:lnTo>
                  <a:pt x="237" y="1256"/>
                </a:lnTo>
                <a:lnTo>
                  <a:pt x="236" y="1260"/>
                </a:lnTo>
                <a:lnTo>
                  <a:pt x="233" y="1262"/>
                </a:lnTo>
                <a:lnTo>
                  <a:pt x="233" y="1262"/>
                </a:lnTo>
                <a:lnTo>
                  <a:pt x="227" y="1266"/>
                </a:lnTo>
                <a:lnTo>
                  <a:pt x="219" y="1270"/>
                </a:lnTo>
                <a:lnTo>
                  <a:pt x="209" y="1272"/>
                </a:lnTo>
                <a:lnTo>
                  <a:pt x="209" y="1272"/>
                </a:lnTo>
                <a:lnTo>
                  <a:pt x="209" y="1266"/>
                </a:lnTo>
                <a:lnTo>
                  <a:pt x="209" y="1251"/>
                </a:lnTo>
                <a:lnTo>
                  <a:pt x="209" y="1251"/>
                </a:lnTo>
                <a:lnTo>
                  <a:pt x="209" y="1244"/>
                </a:lnTo>
                <a:lnTo>
                  <a:pt x="210" y="1237"/>
                </a:lnTo>
                <a:lnTo>
                  <a:pt x="210" y="1232"/>
                </a:lnTo>
                <a:lnTo>
                  <a:pt x="209" y="1227"/>
                </a:lnTo>
                <a:lnTo>
                  <a:pt x="209" y="1227"/>
                </a:lnTo>
                <a:lnTo>
                  <a:pt x="208" y="1221"/>
                </a:lnTo>
                <a:lnTo>
                  <a:pt x="207" y="1214"/>
                </a:lnTo>
                <a:lnTo>
                  <a:pt x="205" y="1203"/>
                </a:lnTo>
                <a:lnTo>
                  <a:pt x="237" y="12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B349E8AF-717F-4B20-84C3-C0B6C5D3F949}"/>
              </a:ext>
            </a:extLst>
          </p:cNvPr>
          <p:cNvSpPr>
            <a:spLocks noEditPoints="1"/>
          </p:cNvSpPr>
          <p:nvPr/>
        </p:nvSpPr>
        <p:spPr bwMode="auto">
          <a:xfrm>
            <a:off x="4592960" y="744898"/>
            <a:ext cx="609600" cy="1717675"/>
          </a:xfrm>
          <a:custGeom>
            <a:avLst/>
            <a:gdLst>
              <a:gd name="T0" fmla="*/ 136 w 384"/>
              <a:gd name="T1" fmla="*/ 0 h 1082"/>
              <a:gd name="T2" fmla="*/ 101 w 384"/>
              <a:gd name="T3" fmla="*/ 43 h 1082"/>
              <a:gd name="T4" fmla="*/ 80 w 384"/>
              <a:gd name="T5" fmla="*/ 76 h 1082"/>
              <a:gd name="T6" fmla="*/ 56 w 384"/>
              <a:gd name="T7" fmla="*/ 104 h 1082"/>
              <a:gd name="T8" fmla="*/ 6 w 384"/>
              <a:gd name="T9" fmla="*/ 242 h 1082"/>
              <a:gd name="T10" fmla="*/ 51 w 384"/>
              <a:gd name="T11" fmla="*/ 348 h 1082"/>
              <a:gd name="T12" fmla="*/ 33 w 384"/>
              <a:gd name="T13" fmla="*/ 517 h 1082"/>
              <a:gd name="T14" fmla="*/ 67 w 384"/>
              <a:gd name="T15" fmla="*/ 575 h 1082"/>
              <a:gd name="T16" fmla="*/ 80 w 384"/>
              <a:gd name="T17" fmla="*/ 820 h 1082"/>
              <a:gd name="T18" fmla="*/ 86 w 384"/>
              <a:gd name="T19" fmla="*/ 999 h 1082"/>
              <a:gd name="T20" fmla="*/ 134 w 384"/>
              <a:gd name="T21" fmla="*/ 1068 h 1082"/>
              <a:gd name="T22" fmla="*/ 166 w 384"/>
              <a:gd name="T23" fmla="*/ 1057 h 1082"/>
              <a:gd name="T24" fmla="*/ 175 w 384"/>
              <a:gd name="T25" fmla="*/ 980 h 1082"/>
              <a:gd name="T26" fmla="*/ 160 w 384"/>
              <a:gd name="T27" fmla="*/ 937 h 1082"/>
              <a:gd name="T28" fmla="*/ 168 w 384"/>
              <a:gd name="T29" fmla="*/ 730 h 1082"/>
              <a:gd name="T30" fmla="*/ 209 w 384"/>
              <a:gd name="T31" fmla="*/ 713 h 1082"/>
              <a:gd name="T32" fmla="*/ 224 w 384"/>
              <a:gd name="T33" fmla="*/ 851 h 1082"/>
              <a:gd name="T34" fmla="*/ 240 w 384"/>
              <a:gd name="T35" fmla="*/ 1019 h 1082"/>
              <a:gd name="T36" fmla="*/ 252 w 384"/>
              <a:gd name="T37" fmla="*/ 1080 h 1082"/>
              <a:gd name="T38" fmla="*/ 321 w 384"/>
              <a:gd name="T39" fmla="*/ 1055 h 1082"/>
              <a:gd name="T40" fmla="*/ 365 w 384"/>
              <a:gd name="T41" fmla="*/ 995 h 1082"/>
              <a:gd name="T42" fmla="*/ 341 w 384"/>
              <a:gd name="T43" fmla="*/ 976 h 1082"/>
              <a:gd name="T44" fmla="*/ 311 w 384"/>
              <a:gd name="T45" fmla="*/ 969 h 1082"/>
              <a:gd name="T46" fmla="*/ 302 w 384"/>
              <a:gd name="T47" fmla="*/ 904 h 1082"/>
              <a:gd name="T48" fmla="*/ 305 w 384"/>
              <a:gd name="T49" fmla="*/ 813 h 1082"/>
              <a:gd name="T50" fmla="*/ 308 w 384"/>
              <a:gd name="T51" fmla="*/ 639 h 1082"/>
              <a:gd name="T52" fmla="*/ 353 w 384"/>
              <a:gd name="T53" fmla="*/ 583 h 1082"/>
              <a:gd name="T54" fmla="*/ 346 w 384"/>
              <a:gd name="T55" fmla="*/ 501 h 1082"/>
              <a:gd name="T56" fmla="*/ 298 w 384"/>
              <a:gd name="T57" fmla="*/ 350 h 1082"/>
              <a:gd name="T58" fmla="*/ 380 w 384"/>
              <a:gd name="T59" fmla="*/ 265 h 1082"/>
              <a:gd name="T60" fmla="*/ 320 w 384"/>
              <a:gd name="T61" fmla="*/ 118 h 1082"/>
              <a:gd name="T62" fmla="*/ 285 w 384"/>
              <a:gd name="T63" fmla="*/ 50 h 1082"/>
              <a:gd name="T64" fmla="*/ 260 w 384"/>
              <a:gd name="T65" fmla="*/ 26 h 1082"/>
              <a:gd name="T66" fmla="*/ 234 w 384"/>
              <a:gd name="T67" fmla="*/ 19 h 1082"/>
              <a:gd name="T68" fmla="*/ 175 w 384"/>
              <a:gd name="T69" fmla="*/ 11 h 1082"/>
              <a:gd name="T70" fmla="*/ 149 w 384"/>
              <a:gd name="T71" fmla="*/ 9 h 1082"/>
              <a:gd name="T72" fmla="*/ 181 w 384"/>
              <a:gd name="T73" fmla="*/ 64 h 1082"/>
              <a:gd name="T74" fmla="*/ 237 w 384"/>
              <a:gd name="T75" fmla="*/ 64 h 1082"/>
              <a:gd name="T76" fmla="*/ 278 w 384"/>
              <a:gd name="T77" fmla="*/ 118 h 1082"/>
              <a:gd name="T78" fmla="*/ 285 w 384"/>
              <a:gd name="T79" fmla="*/ 136 h 1082"/>
              <a:gd name="T80" fmla="*/ 315 w 384"/>
              <a:gd name="T81" fmla="*/ 214 h 1082"/>
              <a:gd name="T82" fmla="*/ 217 w 384"/>
              <a:gd name="T83" fmla="*/ 234 h 1082"/>
              <a:gd name="T84" fmla="*/ 213 w 384"/>
              <a:gd name="T85" fmla="*/ 192 h 1082"/>
              <a:gd name="T86" fmla="*/ 216 w 384"/>
              <a:gd name="T87" fmla="*/ 166 h 1082"/>
              <a:gd name="T88" fmla="*/ 212 w 384"/>
              <a:gd name="T89" fmla="*/ 119 h 1082"/>
              <a:gd name="T90" fmla="*/ 202 w 384"/>
              <a:gd name="T91" fmla="*/ 100 h 1082"/>
              <a:gd name="T92" fmla="*/ 188 w 384"/>
              <a:gd name="T93" fmla="*/ 80 h 1082"/>
              <a:gd name="T94" fmla="*/ 159 w 384"/>
              <a:gd name="T95" fmla="*/ 73 h 1082"/>
              <a:gd name="T96" fmla="*/ 157 w 384"/>
              <a:gd name="T97" fmla="*/ 73 h 1082"/>
              <a:gd name="T98" fmla="*/ 113 w 384"/>
              <a:gd name="T99" fmla="*/ 113 h 1082"/>
              <a:gd name="T100" fmla="*/ 108 w 384"/>
              <a:gd name="T101" fmla="*/ 108 h 1082"/>
              <a:gd name="T102" fmla="*/ 129 w 384"/>
              <a:gd name="T103" fmla="*/ 84 h 1082"/>
              <a:gd name="T104" fmla="*/ 108 w 384"/>
              <a:gd name="T105" fmla="*/ 187 h 1082"/>
              <a:gd name="T106" fmla="*/ 125 w 384"/>
              <a:gd name="T107" fmla="*/ 225 h 1082"/>
              <a:gd name="T108" fmla="*/ 74 w 384"/>
              <a:gd name="T109" fmla="*/ 217 h 1082"/>
              <a:gd name="T110" fmla="*/ 76 w 384"/>
              <a:gd name="T111" fmla="*/ 183 h 1082"/>
              <a:gd name="T112" fmla="*/ 100 w 384"/>
              <a:gd name="T113" fmla="*/ 129 h 1082"/>
              <a:gd name="T114" fmla="*/ 100 w 384"/>
              <a:gd name="T115" fmla="*/ 16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4" h="1082">
                <a:moveTo>
                  <a:pt x="132" y="13"/>
                </a:moveTo>
                <a:lnTo>
                  <a:pt x="132" y="13"/>
                </a:lnTo>
                <a:lnTo>
                  <a:pt x="137" y="7"/>
                </a:lnTo>
                <a:lnTo>
                  <a:pt x="141" y="2"/>
                </a:lnTo>
                <a:lnTo>
                  <a:pt x="141" y="1"/>
                </a:lnTo>
                <a:lnTo>
                  <a:pt x="141" y="0"/>
                </a:lnTo>
                <a:lnTo>
                  <a:pt x="141" y="0"/>
                </a:lnTo>
                <a:lnTo>
                  <a:pt x="138" y="0"/>
                </a:lnTo>
                <a:lnTo>
                  <a:pt x="136" y="0"/>
                </a:lnTo>
                <a:lnTo>
                  <a:pt x="132" y="2"/>
                </a:lnTo>
                <a:lnTo>
                  <a:pt x="129" y="5"/>
                </a:lnTo>
                <a:lnTo>
                  <a:pt x="129" y="5"/>
                </a:lnTo>
                <a:lnTo>
                  <a:pt x="122" y="12"/>
                </a:lnTo>
                <a:lnTo>
                  <a:pt x="113" y="22"/>
                </a:lnTo>
                <a:lnTo>
                  <a:pt x="113" y="22"/>
                </a:lnTo>
                <a:lnTo>
                  <a:pt x="106" y="33"/>
                </a:lnTo>
                <a:lnTo>
                  <a:pt x="101" y="43"/>
                </a:lnTo>
                <a:lnTo>
                  <a:pt x="101" y="43"/>
                </a:lnTo>
                <a:lnTo>
                  <a:pt x="93" y="61"/>
                </a:lnTo>
                <a:lnTo>
                  <a:pt x="93" y="61"/>
                </a:lnTo>
                <a:lnTo>
                  <a:pt x="91" y="64"/>
                </a:lnTo>
                <a:lnTo>
                  <a:pt x="88" y="68"/>
                </a:lnTo>
                <a:lnTo>
                  <a:pt x="83" y="73"/>
                </a:lnTo>
                <a:lnTo>
                  <a:pt x="83" y="73"/>
                </a:lnTo>
                <a:lnTo>
                  <a:pt x="83" y="75"/>
                </a:lnTo>
                <a:lnTo>
                  <a:pt x="80" y="76"/>
                </a:lnTo>
                <a:lnTo>
                  <a:pt x="80" y="76"/>
                </a:lnTo>
                <a:lnTo>
                  <a:pt x="77" y="76"/>
                </a:lnTo>
                <a:lnTo>
                  <a:pt x="75" y="76"/>
                </a:lnTo>
                <a:lnTo>
                  <a:pt x="73" y="76"/>
                </a:lnTo>
                <a:lnTo>
                  <a:pt x="70" y="81"/>
                </a:lnTo>
                <a:lnTo>
                  <a:pt x="70" y="81"/>
                </a:lnTo>
                <a:lnTo>
                  <a:pt x="68" y="87"/>
                </a:lnTo>
                <a:lnTo>
                  <a:pt x="67" y="93"/>
                </a:lnTo>
                <a:lnTo>
                  <a:pt x="66" y="98"/>
                </a:lnTo>
                <a:lnTo>
                  <a:pt x="56" y="104"/>
                </a:lnTo>
                <a:lnTo>
                  <a:pt x="56" y="104"/>
                </a:lnTo>
                <a:lnTo>
                  <a:pt x="32" y="145"/>
                </a:lnTo>
                <a:lnTo>
                  <a:pt x="14" y="177"/>
                </a:lnTo>
                <a:lnTo>
                  <a:pt x="3" y="198"/>
                </a:lnTo>
                <a:lnTo>
                  <a:pt x="3" y="198"/>
                </a:lnTo>
                <a:lnTo>
                  <a:pt x="0" y="210"/>
                </a:lnTo>
                <a:lnTo>
                  <a:pt x="0" y="220"/>
                </a:lnTo>
                <a:lnTo>
                  <a:pt x="2" y="231"/>
                </a:lnTo>
                <a:lnTo>
                  <a:pt x="6" y="242"/>
                </a:lnTo>
                <a:lnTo>
                  <a:pt x="6" y="242"/>
                </a:lnTo>
                <a:lnTo>
                  <a:pt x="17" y="261"/>
                </a:lnTo>
                <a:lnTo>
                  <a:pt x="32" y="290"/>
                </a:lnTo>
                <a:lnTo>
                  <a:pt x="39" y="305"/>
                </a:lnTo>
                <a:lnTo>
                  <a:pt x="46" y="319"/>
                </a:lnTo>
                <a:lnTo>
                  <a:pt x="51" y="331"/>
                </a:lnTo>
                <a:lnTo>
                  <a:pt x="52" y="341"/>
                </a:lnTo>
                <a:lnTo>
                  <a:pt x="52" y="341"/>
                </a:lnTo>
                <a:lnTo>
                  <a:pt x="51" y="348"/>
                </a:lnTo>
                <a:lnTo>
                  <a:pt x="50" y="358"/>
                </a:lnTo>
                <a:lnTo>
                  <a:pt x="44" y="380"/>
                </a:lnTo>
                <a:lnTo>
                  <a:pt x="35" y="414"/>
                </a:lnTo>
                <a:lnTo>
                  <a:pt x="35" y="414"/>
                </a:lnTo>
                <a:lnTo>
                  <a:pt x="32" y="437"/>
                </a:lnTo>
                <a:lnTo>
                  <a:pt x="31" y="456"/>
                </a:lnTo>
                <a:lnTo>
                  <a:pt x="31" y="478"/>
                </a:lnTo>
                <a:lnTo>
                  <a:pt x="31" y="498"/>
                </a:lnTo>
                <a:lnTo>
                  <a:pt x="33" y="517"/>
                </a:lnTo>
                <a:lnTo>
                  <a:pt x="35" y="526"/>
                </a:lnTo>
                <a:lnTo>
                  <a:pt x="37" y="532"/>
                </a:lnTo>
                <a:lnTo>
                  <a:pt x="39" y="536"/>
                </a:lnTo>
                <a:lnTo>
                  <a:pt x="43" y="540"/>
                </a:lnTo>
                <a:lnTo>
                  <a:pt x="43" y="540"/>
                </a:lnTo>
                <a:lnTo>
                  <a:pt x="62" y="550"/>
                </a:lnTo>
                <a:lnTo>
                  <a:pt x="66" y="551"/>
                </a:lnTo>
                <a:lnTo>
                  <a:pt x="66" y="551"/>
                </a:lnTo>
                <a:lnTo>
                  <a:pt x="67" y="575"/>
                </a:lnTo>
                <a:lnTo>
                  <a:pt x="68" y="598"/>
                </a:lnTo>
                <a:lnTo>
                  <a:pt x="70" y="626"/>
                </a:lnTo>
                <a:lnTo>
                  <a:pt x="70" y="626"/>
                </a:lnTo>
                <a:lnTo>
                  <a:pt x="76" y="707"/>
                </a:lnTo>
                <a:lnTo>
                  <a:pt x="79" y="747"/>
                </a:lnTo>
                <a:lnTo>
                  <a:pt x="80" y="774"/>
                </a:lnTo>
                <a:lnTo>
                  <a:pt x="80" y="774"/>
                </a:lnTo>
                <a:lnTo>
                  <a:pt x="79" y="799"/>
                </a:lnTo>
                <a:lnTo>
                  <a:pt x="80" y="820"/>
                </a:lnTo>
                <a:lnTo>
                  <a:pt x="80" y="820"/>
                </a:lnTo>
                <a:lnTo>
                  <a:pt x="91" y="985"/>
                </a:lnTo>
                <a:lnTo>
                  <a:pt x="91" y="985"/>
                </a:lnTo>
                <a:lnTo>
                  <a:pt x="89" y="986"/>
                </a:lnTo>
                <a:lnTo>
                  <a:pt x="87" y="988"/>
                </a:lnTo>
                <a:lnTo>
                  <a:pt x="86" y="993"/>
                </a:lnTo>
                <a:lnTo>
                  <a:pt x="86" y="995"/>
                </a:lnTo>
                <a:lnTo>
                  <a:pt x="86" y="999"/>
                </a:lnTo>
                <a:lnTo>
                  <a:pt x="86" y="999"/>
                </a:lnTo>
                <a:lnTo>
                  <a:pt x="92" y="1012"/>
                </a:lnTo>
                <a:lnTo>
                  <a:pt x="101" y="1034"/>
                </a:lnTo>
                <a:lnTo>
                  <a:pt x="107" y="1044"/>
                </a:lnTo>
                <a:lnTo>
                  <a:pt x="114" y="1054"/>
                </a:lnTo>
                <a:lnTo>
                  <a:pt x="120" y="1061"/>
                </a:lnTo>
                <a:lnTo>
                  <a:pt x="124" y="1063"/>
                </a:lnTo>
                <a:lnTo>
                  <a:pt x="128" y="1066"/>
                </a:lnTo>
                <a:lnTo>
                  <a:pt x="128" y="1066"/>
                </a:lnTo>
                <a:lnTo>
                  <a:pt x="134" y="1068"/>
                </a:lnTo>
                <a:lnTo>
                  <a:pt x="139" y="1069"/>
                </a:lnTo>
                <a:lnTo>
                  <a:pt x="145" y="1069"/>
                </a:lnTo>
                <a:lnTo>
                  <a:pt x="150" y="1069"/>
                </a:lnTo>
                <a:lnTo>
                  <a:pt x="155" y="1068"/>
                </a:lnTo>
                <a:lnTo>
                  <a:pt x="159" y="1067"/>
                </a:lnTo>
                <a:lnTo>
                  <a:pt x="161" y="1065"/>
                </a:lnTo>
                <a:lnTo>
                  <a:pt x="163" y="1061"/>
                </a:lnTo>
                <a:lnTo>
                  <a:pt x="163" y="1061"/>
                </a:lnTo>
                <a:lnTo>
                  <a:pt x="166" y="1057"/>
                </a:lnTo>
                <a:lnTo>
                  <a:pt x="167" y="1050"/>
                </a:lnTo>
                <a:lnTo>
                  <a:pt x="168" y="1035"/>
                </a:lnTo>
                <a:lnTo>
                  <a:pt x="169" y="1011"/>
                </a:lnTo>
                <a:lnTo>
                  <a:pt x="169" y="1011"/>
                </a:lnTo>
                <a:lnTo>
                  <a:pt x="171" y="1000"/>
                </a:lnTo>
                <a:lnTo>
                  <a:pt x="171" y="993"/>
                </a:lnTo>
                <a:lnTo>
                  <a:pt x="171" y="993"/>
                </a:lnTo>
                <a:lnTo>
                  <a:pt x="172" y="989"/>
                </a:lnTo>
                <a:lnTo>
                  <a:pt x="175" y="980"/>
                </a:lnTo>
                <a:lnTo>
                  <a:pt x="175" y="980"/>
                </a:lnTo>
                <a:lnTo>
                  <a:pt x="174" y="975"/>
                </a:lnTo>
                <a:lnTo>
                  <a:pt x="174" y="970"/>
                </a:lnTo>
                <a:lnTo>
                  <a:pt x="169" y="958"/>
                </a:lnTo>
                <a:lnTo>
                  <a:pt x="165" y="949"/>
                </a:lnTo>
                <a:lnTo>
                  <a:pt x="161" y="943"/>
                </a:lnTo>
                <a:lnTo>
                  <a:pt x="161" y="943"/>
                </a:lnTo>
                <a:lnTo>
                  <a:pt x="160" y="941"/>
                </a:lnTo>
                <a:lnTo>
                  <a:pt x="160" y="937"/>
                </a:lnTo>
                <a:lnTo>
                  <a:pt x="160" y="926"/>
                </a:lnTo>
                <a:lnTo>
                  <a:pt x="161" y="896"/>
                </a:lnTo>
                <a:lnTo>
                  <a:pt x="161" y="896"/>
                </a:lnTo>
                <a:lnTo>
                  <a:pt x="162" y="836"/>
                </a:lnTo>
                <a:lnTo>
                  <a:pt x="162" y="787"/>
                </a:lnTo>
                <a:lnTo>
                  <a:pt x="162" y="787"/>
                </a:lnTo>
                <a:lnTo>
                  <a:pt x="163" y="775"/>
                </a:lnTo>
                <a:lnTo>
                  <a:pt x="166" y="755"/>
                </a:lnTo>
                <a:lnTo>
                  <a:pt x="168" y="730"/>
                </a:lnTo>
                <a:lnTo>
                  <a:pt x="171" y="719"/>
                </a:lnTo>
                <a:lnTo>
                  <a:pt x="173" y="709"/>
                </a:lnTo>
                <a:lnTo>
                  <a:pt x="173" y="709"/>
                </a:lnTo>
                <a:lnTo>
                  <a:pt x="186" y="666"/>
                </a:lnTo>
                <a:lnTo>
                  <a:pt x="192" y="639"/>
                </a:lnTo>
                <a:lnTo>
                  <a:pt x="192" y="639"/>
                </a:lnTo>
                <a:lnTo>
                  <a:pt x="200" y="674"/>
                </a:lnTo>
                <a:lnTo>
                  <a:pt x="206" y="699"/>
                </a:lnTo>
                <a:lnTo>
                  <a:pt x="209" y="713"/>
                </a:lnTo>
                <a:lnTo>
                  <a:pt x="209" y="713"/>
                </a:lnTo>
                <a:lnTo>
                  <a:pt x="211" y="755"/>
                </a:lnTo>
                <a:lnTo>
                  <a:pt x="213" y="782"/>
                </a:lnTo>
                <a:lnTo>
                  <a:pt x="216" y="803"/>
                </a:lnTo>
                <a:lnTo>
                  <a:pt x="216" y="803"/>
                </a:lnTo>
                <a:lnTo>
                  <a:pt x="221" y="830"/>
                </a:lnTo>
                <a:lnTo>
                  <a:pt x="223" y="842"/>
                </a:lnTo>
                <a:lnTo>
                  <a:pt x="224" y="851"/>
                </a:lnTo>
                <a:lnTo>
                  <a:pt x="224" y="851"/>
                </a:lnTo>
                <a:lnTo>
                  <a:pt x="229" y="914"/>
                </a:lnTo>
                <a:lnTo>
                  <a:pt x="229" y="914"/>
                </a:lnTo>
                <a:lnTo>
                  <a:pt x="233" y="953"/>
                </a:lnTo>
                <a:lnTo>
                  <a:pt x="235" y="995"/>
                </a:lnTo>
                <a:lnTo>
                  <a:pt x="235" y="995"/>
                </a:lnTo>
                <a:lnTo>
                  <a:pt x="235" y="1004"/>
                </a:lnTo>
                <a:lnTo>
                  <a:pt x="236" y="1011"/>
                </a:lnTo>
                <a:lnTo>
                  <a:pt x="240" y="1019"/>
                </a:lnTo>
                <a:lnTo>
                  <a:pt x="240" y="1019"/>
                </a:lnTo>
                <a:lnTo>
                  <a:pt x="241" y="1023"/>
                </a:lnTo>
                <a:lnTo>
                  <a:pt x="240" y="1030"/>
                </a:lnTo>
                <a:lnTo>
                  <a:pt x="240" y="1041"/>
                </a:lnTo>
                <a:lnTo>
                  <a:pt x="240" y="1054"/>
                </a:lnTo>
                <a:lnTo>
                  <a:pt x="240" y="1054"/>
                </a:lnTo>
                <a:lnTo>
                  <a:pt x="241" y="1065"/>
                </a:lnTo>
                <a:lnTo>
                  <a:pt x="243" y="1072"/>
                </a:lnTo>
                <a:lnTo>
                  <a:pt x="246" y="1077"/>
                </a:lnTo>
                <a:lnTo>
                  <a:pt x="252" y="1080"/>
                </a:lnTo>
                <a:lnTo>
                  <a:pt x="252" y="1080"/>
                </a:lnTo>
                <a:lnTo>
                  <a:pt x="256" y="1082"/>
                </a:lnTo>
                <a:lnTo>
                  <a:pt x="262" y="1082"/>
                </a:lnTo>
                <a:lnTo>
                  <a:pt x="270" y="1081"/>
                </a:lnTo>
                <a:lnTo>
                  <a:pt x="277" y="1079"/>
                </a:lnTo>
                <a:lnTo>
                  <a:pt x="292" y="1072"/>
                </a:lnTo>
                <a:lnTo>
                  <a:pt x="307" y="1065"/>
                </a:lnTo>
                <a:lnTo>
                  <a:pt x="307" y="1065"/>
                </a:lnTo>
                <a:lnTo>
                  <a:pt x="321" y="1055"/>
                </a:lnTo>
                <a:lnTo>
                  <a:pt x="335" y="1044"/>
                </a:lnTo>
                <a:lnTo>
                  <a:pt x="346" y="1035"/>
                </a:lnTo>
                <a:lnTo>
                  <a:pt x="353" y="1029"/>
                </a:lnTo>
                <a:lnTo>
                  <a:pt x="353" y="1029"/>
                </a:lnTo>
                <a:lnTo>
                  <a:pt x="358" y="1023"/>
                </a:lnTo>
                <a:lnTo>
                  <a:pt x="363" y="1012"/>
                </a:lnTo>
                <a:lnTo>
                  <a:pt x="364" y="1007"/>
                </a:lnTo>
                <a:lnTo>
                  <a:pt x="365" y="1001"/>
                </a:lnTo>
                <a:lnTo>
                  <a:pt x="365" y="995"/>
                </a:lnTo>
                <a:lnTo>
                  <a:pt x="364" y="991"/>
                </a:lnTo>
                <a:lnTo>
                  <a:pt x="364" y="991"/>
                </a:lnTo>
                <a:lnTo>
                  <a:pt x="361" y="986"/>
                </a:lnTo>
                <a:lnTo>
                  <a:pt x="359" y="982"/>
                </a:lnTo>
                <a:lnTo>
                  <a:pt x="355" y="980"/>
                </a:lnTo>
                <a:lnTo>
                  <a:pt x="352" y="978"/>
                </a:lnTo>
                <a:lnTo>
                  <a:pt x="348" y="976"/>
                </a:lnTo>
                <a:lnTo>
                  <a:pt x="345" y="976"/>
                </a:lnTo>
                <a:lnTo>
                  <a:pt x="341" y="976"/>
                </a:lnTo>
                <a:lnTo>
                  <a:pt x="338" y="976"/>
                </a:lnTo>
                <a:lnTo>
                  <a:pt x="338" y="976"/>
                </a:lnTo>
                <a:lnTo>
                  <a:pt x="314" y="986"/>
                </a:lnTo>
                <a:lnTo>
                  <a:pt x="314" y="986"/>
                </a:lnTo>
                <a:lnTo>
                  <a:pt x="311" y="984"/>
                </a:lnTo>
                <a:lnTo>
                  <a:pt x="309" y="980"/>
                </a:lnTo>
                <a:lnTo>
                  <a:pt x="309" y="976"/>
                </a:lnTo>
                <a:lnTo>
                  <a:pt x="309" y="976"/>
                </a:lnTo>
                <a:lnTo>
                  <a:pt x="311" y="969"/>
                </a:lnTo>
                <a:lnTo>
                  <a:pt x="312" y="963"/>
                </a:lnTo>
                <a:lnTo>
                  <a:pt x="312" y="956"/>
                </a:lnTo>
                <a:lnTo>
                  <a:pt x="312" y="956"/>
                </a:lnTo>
                <a:lnTo>
                  <a:pt x="310" y="948"/>
                </a:lnTo>
                <a:lnTo>
                  <a:pt x="307" y="939"/>
                </a:lnTo>
                <a:lnTo>
                  <a:pt x="303" y="932"/>
                </a:lnTo>
                <a:lnTo>
                  <a:pt x="301" y="925"/>
                </a:lnTo>
                <a:lnTo>
                  <a:pt x="301" y="925"/>
                </a:lnTo>
                <a:lnTo>
                  <a:pt x="302" y="904"/>
                </a:lnTo>
                <a:lnTo>
                  <a:pt x="304" y="882"/>
                </a:lnTo>
                <a:lnTo>
                  <a:pt x="304" y="882"/>
                </a:lnTo>
                <a:lnTo>
                  <a:pt x="308" y="862"/>
                </a:lnTo>
                <a:lnTo>
                  <a:pt x="309" y="850"/>
                </a:lnTo>
                <a:lnTo>
                  <a:pt x="309" y="840"/>
                </a:lnTo>
                <a:lnTo>
                  <a:pt x="309" y="840"/>
                </a:lnTo>
                <a:lnTo>
                  <a:pt x="309" y="831"/>
                </a:lnTo>
                <a:lnTo>
                  <a:pt x="308" y="823"/>
                </a:lnTo>
                <a:lnTo>
                  <a:pt x="305" y="813"/>
                </a:lnTo>
                <a:lnTo>
                  <a:pt x="305" y="813"/>
                </a:lnTo>
                <a:lnTo>
                  <a:pt x="309" y="694"/>
                </a:lnTo>
                <a:lnTo>
                  <a:pt x="309" y="694"/>
                </a:lnTo>
                <a:lnTo>
                  <a:pt x="308" y="672"/>
                </a:lnTo>
                <a:lnTo>
                  <a:pt x="305" y="653"/>
                </a:lnTo>
                <a:lnTo>
                  <a:pt x="305" y="653"/>
                </a:lnTo>
                <a:lnTo>
                  <a:pt x="307" y="645"/>
                </a:lnTo>
                <a:lnTo>
                  <a:pt x="308" y="639"/>
                </a:lnTo>
                <a:lnTo>
                  <a:pt x="308" y="639"/>
                </a:lnTo>
                <a:lnTo>
                  <a:pt x="326" y="638"/>
                </a:lnTo>
                <a:lnTo>
                  <a:pt x="338" y="637"/>
                </a:lnTo>
                <a:lnTo>
                  <a:pt x="345" y="635"/>
                </a:lnTo>
                <a:lnTo>
                  <a:pt x="345" y="635"/>
                </a:lnTo>
                <a:lnTo>
                  <a:pt x="347" y="628"/>
                </a:lnTo>
                <a:lnTo>
                  <a:pt x="351" y="613"/>
                </a:lnTo>
                <a:lnTo>
                  <a:pt x="353" y="596"/>
                </a:lnTo>
                <a:lnTo>
                  <a:pt x="353" y="589"/>
                </a:lnTo>
                <a:lnTo>
                  <a:pt x="353" y="583"/>
                </a:lnTo>
                <a:lnTo>
                  <a:pt x="353" y="583"/>
                </a:lnTo>
                <a:lnTo>
                  <a:pt x="346" y="552"/>
                </a:lnTo>
                <a:lnTo>
                  <a:pt x="339" y="529"/>
                </a:lnTo>
                <a:lnTo>
                  <a:pt x="339" y="529"/>
                </a:lnTo>
                <a:lnTo>
                  <a:pt x="344" y="518"/>
                </a:lnTo>
                <a:lnTo>
                  <a:pt x="347" y="510"/>
                </a:lnTo>
                <a:lnTo>
                  <a:pt x="347" y="504"/>
                </a:lnTo>
                <a:lnTo>
                  <a:pt x="347" y="504"/>
                </a:lnTo>
                <a:lnTo>
                  <a:pt x="346" y="501"/>
                </a:lnTo>
                <a:lnTo>
                  <a:pt x="342" y="497"/>
                </a:lnTo>
                <a:lnTo>
                  <a:pt x="340" y="493"/>
                </a:lnTo>
                <a:lnTo>
                  <a:pt x="339" y="492"/>
                </a:lnTo>
                <a:lnTo>
                  <a:pt x="339" y="492"/>
                </a:lnTo>
                <a:lnTo>
                  <a:pt x="318" y="424"/>
                </a:lnTo>
                <a:lnTo>
                  <a:pt x="305" y="375"/>
                </a:lnTo>
                <a:lnTo>
                  <a:pt x="301" y="359"/>
                </a:lnTo>
                <a:lnTo>
                  <a:pt x="298" y="350"/>
                </a:lnTo>
                <a:lnTo>
                  <a:pt x="298" y="350"/>
                </a:lnTo>
                <a:lnTo>
                  <a:pt x="298" y="337"/>
                </a:lnTo>
                <a:lnTo>
                  <a:pt x="297" y="332"/>
                </a:lnTo>
                <a:lnTo>
                  <a:pt x="297" y="332"/>
                </a:lnTo>
                <a:lnTo>
                  <a:pt x="333" y="307"/>
                </a:lnTo>
                <a:lnTo>
                  <a:pt x="360" y="287"/>
                </a:lnTo>
                <a:lnTo>
                  <a:pt x="371" y="278"/>
                </a:lnTo>
                <a:lnTo>
                  <a:pt x="377" y="270"/>
                </a:lnTo>
                <a:lnTo>
                  <a:pt x="377" y="270"/>
                </a:lnTo>
                <a:lnTo>
                  <a:pt x="380" y="265"/>
                </a:lnTo>
                <a:lnTo>
                  <a:pt x="383" y="257"/>
                </a:lnTo>
                <a:lnTo>
                  <a:pt x="384" y="250"/>
                </a:lnTo>
                <a:lnTo>
                  <a:pt x="384" y="243"/>
                </a:lnTo>
                <a:lnTo>
                  <a:pt x="383" y="230"/>
                </a:lnTo>
                <a:lnTo>
                  <a:pt x="380" y="223"/>
                </a:lnTo>
                <a:lnTo>
                  <a:pt x="380" y="223"/>
                </a:lnTo>
                <a:lnTo>
                  <a:pt x="336" y="146"/>
                </a:lnTo>
                <a:lnTo>
                  <a:pt x="336" y="146"/>
                </a:lnTo>
                <a:lnTo>
                  <a:pt x="320" y="118"/>
                </a:lnTo>
                <a:lnTo>
                  <a:pt x="320" y="118"/>
                </a:lnTo>
                <a:lnTo>
                  <a:pt x="316" y="113"/>
                </a:lnTo>
                <a:lnTo>
                  <a:pt x="315" y="111"/>
                </a:lnTo>
                <a:lnTo>
                  <a:pt x="315" y="111"/>
                </a:lnTo>
                <a:lnTo>
                  <a:pt x="298" y="84"/>
                </a:lnTo>
                <a:lnTo>
                  <a:pt x="298" y="84"/>
                </a:lnTo>
                <a:lnTo>
                  <a:pt x="292" y="68"/>
                </a:lnTo>
                <a:lnTo>
                  <a:pt x="287" y="56"/>
                </a:lnTo>
                <a:lnTo>
                  <a:pt x="285" y="50"/>
                </a:lnTo>
                <a:lnTo>
                  <a:pt x="285" y="50"/>
                </a:lnTo>
                <a:lnTo>
                  <a:pt x="279" y="46"/>
                </a:lnTo>
                <a:lnTo>
                  <a:pt x="276" y="44"/>
                </a:lnTo>
                <a:lnTo>
                  <a:pt x="274" y="43"/>
                </a:lnTo>
                <a:lnTo>
                  <a:pt x="274" y="43"/>
                </a:lnTo>
                <a:lnTo>
                  <a:pt x="270" y="34"/>
                </a:lnTo>
                <a:lnTo>
                  <a:pt x="265" y="30"/>
                </a:lnTo>
                <a:lnTo>
                  <a:pt x="260" y="26"/>
                </a:lnTo>
                <a:lnTo>
                  <a:pt x="260" y="26"/>
                </a:lnTo>
                <a:lnTo>
                  <a:pt x="254" y="22"/>
                </a:lnTo>
                <a:lnTo>
                  <a:pt x="250" y="20"/>
                </a:lnTo>
                <a:lnTo>
                  <a:pt x="246" y="18"/>
                </a:lnTo>
                <a:lnTo>
                  <a:pt x="246" y="18"/>
                </a:lnTo>
                <a:lnTo>
                  <a:pt x="240" y="17"/>
                </a:lnTo>
                <a:lnTo>
                  <a:pt x="236" y="17"/>
                </a:lnTo>
                <a:lnTo>
                  <a:pt x="234" y="18"/>
                </a:lnTo>
                <a:lnTo>
                  <a:pt x="234" y="19"/>
                </a:lnTo>
                <a:lnTo>
                  <a:pt x="234" y="19"/>
                </a:lnTo>
                <a:lnTo>
                  <a:pt x="234" y="21"/>
                </a:lnTo>
                <a:lnTo>
                  <a:pt x="235" y="22"/>
                </a:lnTo>
                <a:lnTo>
                  <a:pt x="237" y="25"/>
                </a:lnTo>
                <a:lnTo>
                  <a:pt x="173" y="18"/>
                </a:lnTo>
                <a:lnTo>
                  <a:pt x="173" y="18"/>
                </a:lnTo>
                <a:lnTo>
                  <a:pt x="175" y="15"/>
                </a:lnTo>
                <a:lnTo>
                  <a:pt x="175" y="13"/>
                </a:lnTo>
                <a:lnTo>
                  <a:pt x="175" y="11"/>
                </a:lnTo>
                <a:lnTo>
                  <a:pt x="175" y="11"/>
                </a:lnTo>
                <a:lnTo>
                  <a:pt x="169" y="9"/>
                </a:lnTo>
                <a:lnTo>
                  <a:pt x="166" y="9"/>
                </a:lnTo>
                <a:lnTo>
                  <a:pt x="166" y="9"/>
                </a:lnTo>
                <a:lnTo>
                  <a:pt x="166" y="9"/>
                </a:lnTo>
                <a:lnTo>
                  <a:pt x="162" y="8"/>
                </a:lnTo>
                <a:lnTo>
                  <a:pt x="162" y="8"/>
                </a:lnTo>
                <a:lnTo>
                  <a:pt x="156" y="8"/>
                </a:lnTo>
                <a:lnTo>
                  <a:pt x="149" y="9"/>
                </a:lnTo>
                <a:lnTo>
                  <a:pt x="149" y="9"/>
                </a:lnTo>
                <a:lnTo>
                  <a:pt x="134" y="17"/>
                </a:lnTo>
                <a:lnTo>
                  <a:pt x="134" y="17"/>
                </a:lnTo>
                <a:lnTo>
                  <a:pt x="129" y="21"/>
                </a:lnTo>
                <a:lnTo>
                  <a:pt x="125" y="24"/>
                </a:lnTo>
                <a:lnTo>
                  <a:pt x="132" y="13"/>
                </a:lnTo>
                <a:close/>
                <a:moveTo>
                  <a:pt x="171" y="69"/>
                </a:moveTo>
                <a:lnTo>
                  <a:pt x="171" y="69"/>
                </a:lnTo>
                <a:lnTo>
                  <a:pt x="175" y="67"/>
                </a:lnTo>
                <a:lnTo>
                  <a:pt x="181" y="64"/>
                </a:lnTo>
                <a:lnTo>
                  <a:pt x="181" y="64"/>
                </a:lnTo>
                <a:lnTo>
                  <a:pt x="184" y="63"/>
                </a:lnTo>
                <a:lnTo>
                  <a:pt x="184" y="62"/>
                </a:lnTo>
                <a:lnTo>
                  <a:pt x="184" y="62"/>
                </a:lnTo>
                <a:lnTo>
                  <a:pt x="184" y="59"/>
                </a:lnTo>
                <a:lnTo>
                  <a:pt x="182" y="59"/>
                </a:lnTo>
                <a:lnTo>
                  <a:pt x="186" y="59"/>
                </a:lnTo>
                <a:lnTo>
                  <a:pt x="237" y="64"/>
                </a:lnTo>
                <a:lnTo>
                  <a:pt x="237" y="64"/>
                </a:lnTo>
                <a:lnTo>
                  <a:pt x="241" y="74"/>
                </a:lnTo>
                <a:lnTo>
                  <a:pt x="246" y="86"/>
                </a:lnTo>
                <a:lnTo>
                  <a:pt x="246" y="86"/>
                </a:lnTo>
                <a:lnTo>
                  <a:pt x="250" y="96"/>
                </a:lnTo>
                <a:lnTo>
                  <a:pt x="254" y="104"/>
                </a:lnTo>
                <a:lnTo>
                  <a:pt x="258" y="107"/>
                </a:lnTo>
                <a:lnTo>
                  <a:pt x="258" y="107"/>
                </a:lnTo>
                <a:lnTo>
                  <a:pt x="268" y="112"/>
                </a:lnTo>
                <a:lnTo>
                  <a:pt x="278" y="118"/>
                </a:lnTo>
                <a:lnTo>
                  <a:pt x="278" y="118"/>
                </a:lnTo>
                <a:lnTo>
                  <a:pt x="284" y="123"/>
                </a:lnTo>
                <a:lnTo>
                  <a:pt x="287" y="126"/>
                </a:lnTo>
                <a:lnTo>
                  <a:pt x="287" y="126"/>
                </a:lnTo>
                <a:lnTo>
                  <a:pt x="285" y="129"/>
                </a:lnTo>
                <a:lnTo>
                  <a:pt x="283" y="130"/>
                </a:lnTo>
                <a:lnTo>
                  <a:pt x="283" y="131"/>
                </a:lnTo>
                <a:lnTo>
                  <a:pt x="283" y="131"/>
                </a:lnTo>
                <a:lnTo>
                  <a:pt x="285" y="136"/>
                </a:lnTo>
                <a:lnTo>
                  <a:pt x="290" y="145"/>
                </a:lnTo>
                <a:lnTo>
                  <a:pt x="295" y="154"/>
                </a:lnTo>
                <a:lnTo>
                  <a:pt x="297" y="160"/>
                </a:lnTo>
                <a:lnTo>
                  <a:pt x="297" y="160"/>
                </a:lnTo>
                <a:lnTo>
                  <a:pt x="297" y="164"/>
                </a:lnTo>
                <a:lnTo>
                  <a:pt x="299" y="170"/>
                </a:lnTo>
                <a:lnTo>
                  <a:pt x="305" y="186"/>
                </a:lnTo>
                <a:lnTo>
                  <a:pt x="305" y="186"/>
                </a:lnTo>
                <a:lnTo>
                  <a:pt x="315" y="214"/>
                </a:lnTo>
                <a:lnTo>
                  <a:pt x="322" y="234"/>
                </a:lnTo>
                <a:lnTo>
                  <a:pt x="322" y="234"/>
                </a:lnTo>
                <a:lnTo>
                  <a:pt x="278" y="237"/>
                </a:lnTo>
                <a:lnTo>
                  <a:pt x="278" y="237"/>
                </a:lnTo>
                <a:lnTo>
                  <a:pt x="254" y="238"/>
                </a:lnTo>
                <a:lnTo>
                  <a:pt x="246" y="238"/>
                </a:lnTo>
                <a:lnTo>
                  <a:pt x="240" y="238"/>
                </a:lnTo>
                <a:lnTo>
                  <a:pt x="240" y="238"/>
                </a:lnTo>
                <a:lnTo>
                  <a:pt x="217" y="234"/>
                </a:lnTo>
                <a:lnTo>
                  <a:pt x="217" y="234"/>
                </a:lnTo>
                <a:lnTo>
                  <a:pt x="211" y="231"/>
                </a:lnTo>
                <a:lnTo>
                  <a:pt x="206" y="229"/>
                </a:lnTo>
                <a:lnTo>
                  <a:pt x="206" y="229"/>
                </a:lnTo>
                <a:lnTo>
                  <a:pt x="206" y="197"/>
                </a:lnTo>
                <a:lnTo>
                  <a:pt x="206" y="197"/>
                </a:lnTo>
                <a:lnTo>
                  <a:pt x="211" y="192"/>
                </a:lnTo>
                <a:lnTo>
                  <a:pt x="211" y="192"/>
                </a:lnTo>
                <a:lnTo>
                  <a:pt x="213" y="192"/>
                </a:lnTo>
                <a:lnTo>
                  <a:pt x="216" y="193"/>
                </a:lnTo>
                <a:lnTo>
                  <a:pt x="218" y="192"/>
                </a:lnTo>
                <a:lnTo>
                  <a:pt x="218" y="192"/>
                </a:lnTo>
                <a:lnTo>
                  <a:pt x="219" y="187"/>
                </a:lnTo>
                <a:lnTo>
                  <a:pt x="221" y="179"/>
                </a:lnTo>
                <a:lnTo>
                  <a:pt x="219" y="167"/>
                </a:lnTo>
                <a:lnTo>
                  <a:pt x="219" y="167"/>
                </a:lnTo>
                <a:lnTo>
                  <a:pt x="217" y="167"/>
                </a:lnTo>
                <a:lnTo>
                  <a:pt x="216" y="166"/>
                </a:lnTo>
                <a:lnTo>
                  <a:pt x="216" y="166"/>
                </a:lnTo>
                <a:lnTo>
                  <a:pt x="216" y="166"/>
                </a:lnTo>
                <a:lnTo>
                  <a:pt x="215" y="156"/>
                </a:lnTo>
                <a:lnTo>
                  <a:pt x="215" y="146"/>
                </a:lnTo>
                <a:lnTo>
                  <a:pt x="215" y="146"/>
                </a:lnTo>
                <a:lnTo>
                  <a:pt x="213" y="136"/>
                </a:lnTo>
                <a:lnTo>
                  <a:pt x="212" y="125"/>
                </a:lnTo>
                <a:lnTo>
                  <a:pt x="212" y="125"/>
                </a:lnTo>
                <a:lnTo>
                  <a:pt x="212" y="119"/>
                </a:lnTo>
                <a:lnTo>
                  <a:pt x="212" y="115"/>
                </a:lnTo>
                <a:lnTo>
                  <a:pt x="212" y="115"/>
                </a:lnTo>
                <a:lnTo>
                  <a:pt x="212" y="113"/>
                </a:lnTo>
                <a:lnTo>
                  <a:pt x="211" y="112"/>
                </a:lnTo>
                <a:lnTo>
                  <a:pt x="209" y="111"/>
                </a:lnTo>
                <a:lnTo>
                  <a:pt x="209" y="111"/>
                </a:lnTo>
                <a:lnTo>
                  <a:pt x="205" y="106"/>
                </a:lnTo>
                <a:lnTo>
                  <a:pt x="203" y="102"/>
                </a:lnTo>
                <a:lnTo>
                  <a:pt x="202" y="100"/>
                </a:lnTo>
                <a:lnTo>
                  <a:pt x="202" y="100"/>
                </a:lnTo>
                <a:lnTo>
                  <a:pt x="202" y="94"/>
                </a:lnTo>
                <a:lnTo>
                  <a:pt x="200" y="90"/>
                </a:lnTo>
                <a:lnTo>
                  <a:pt x="199" y="88"/>
                </a:lnTo>
                <a:lnTo>
                  <a:pt x="199" y="88"/>
                </a:lnTo>
                <a:lnTo>
                  <a:pt x="192" y="83"/>
                </a:lnTo>
                <a:lnTo>
                  <a:pt x="190" y="81"/>
                </a:lnTo>
                <a:lnTo>
                  <a:pt x="188" y="80"/>
                </a:lnTo>
                <a:lnTo>
                  <a:pt x="188" y="80"/>
                </a:lnTo>
                <a:lnTo>
                  <a:pt x="188" y="77"/>
                </a:lnTo>
                <a:lnTo>
                  <a:pt x="187" y="75"/>
                </a:lnTo>
                <a:lnTo>
                  <a:pt x="187" y="75"/>
                </a:lnTo>
                <a:lnTo>
                  <a:pt x="176" y="73"/>
                </a:lnTo>
                <a:lnTo>
                  <a:pt x="176" y="73"/>
                </a:lnTo>
                <a:lnTo>
                  <a:pt x="171" y="73"/>
                </a:lnTo>
                <a:lnTo>
                  <a:pt x="171" y="73"/>
                </a:lnTo>
                <a:lnTo>
                  <a:pt x="159" y="73"/>
                </a:lnTo>
                <a:lnTo>
                  <a:pt x="159" y="73"/>
                </a:lnTo>
                <a:lnTo>
                  <a:pt x="166" y="70"/>
                </a:lnTo>
                <a:lnTo>
                  <a:pt x="171" y="69"/>
                </a:lnTo>
                <a:lnTo>
                  <a:pt x="171" y="69"/>
                </a:lnTo>
                <a:close/>
                <a:moveTo>
                  <a:pt x="157" y="73"/>
                </a:moveTo>
                <a:lnTo>
                  <a:pt x="157" y="73"/>
                </a:lnTo>
                <a:lnTo>
                  <a:pt x="159" y="73"/>
                </a:lnTo>
                <a:lnTo>
                  <a:pt x="159" y="73"/>
                </a:lnTo>
                <a:lnTo>
                  <a:pt x="157" y="73"/>
                </a:lnTo>
                <a:lnTo>
                  <a:pt x="157" y="73"/>
                </a:lnTo>
                <a:close/>
                <a:moveTo>
                  <a:pt x="135" y="82"/>
                </a:moveTo>
                <a:lnTo>
                  <a:pt x="135" y="82"/>
                </a:lnTo>
                <a:lnTo>
                  <a:pt x="132" y="90"/>
                </a:lnTo>
                <a:lnTo>
                  <a:pt x="132" y="90"/>
                </a:lnTo>
                <a:lnTo>
                  <a:pt x="129" y="94"/>
                </a:lnTo>
                <a:lnTo>
                  <a:pt x="123" y="100"/>
                </a:lnTo>
                <a:lnTo>
                  <a:pt x="123" y="100"/>
                </a:lnTo>
                <a:lnTo>
                  <a:pt x="117" y="107"/>
                </a:lnTo>
                <a:lnTo>
                  <a:pt x="113" y="113"/>
                </a:lnTo>
                <a:lnTo>
                  <a:pt x="113" y="113"/>
                </a:lnTo>
                <a:lnTo>
                  <a:pt x="112" y="115"/>
                </a:lnTo>
                <a:lnTo>
                  <a:pt x="110" y="114"/>
                </a:lnTo>
                <a:lnTo>
                  <a:pt x="107" y="113"/>
                </a:lnTo>
                <a:lnTo>
                  <a:pt x="107" y="113"/>
                </a:lnTo>
                <a:lnTo>
                  <a:pt x="106" y="112"/>
                </a:lnTo>
                <a:lnTo>
                  <a:pt x="107" y="110"/>
                </a:lnTo>
                <a:lnTo>
                  <a:pt x="108" y="108"/>
                </a:lnTo>
                <a:lnTo>
                  <a:pt x="108" y="108"/>
                </a:lnTo>
                <a:lnTo>
                  <a:pt x="110" y="106"/>
                </a:lnTo>
                <a:lnTo>
                  <a:pt x="111" y="102"/>
                </a:lnTo>
                <a:lnTo>
                  <a:pt x="113" y="98"/>
                </a:lnTo>
                <a:lnTo>
                  <a:pt x="113" y="98"/>
                </a:lnTo>
                <a:lnTo>
                  <a:pt x="116" y="94"/>
                </a:lnTo>
                <a:lnTo>
                  <a:pt x="117" y="92"/>
                </a:lnTo>
                <a:lnTo>
                  <a:pt x="119" y="89"/>
                </a:lnTo>
                <a:lnTo>
                  <a:pt x="119" y="89"/>
                </a:lnTo>
                <a:lnTo>
                  <a:pt x="129" y="84"/>
                </a:lnTo>
                <a:lnTo>
                  <a:pt x="135" y="82"/>
                </a:lnTo>
                <a:lnTo>
                  <a:pt x="135" y="82"/>
                </a:lnTo>
                <a:close/>
                <a:moveTo>
                  <a:pt x="99" y="172"/>
                </a:moveTo>
                <a:lnTo>
                  <a:pt x="99" y="172"/>
                </a:lnTo>
                <a:lnTo>
                  <a:pt x="99" y="173"/>
                </a:lnTo>
                <a:lnTo>
                  <a:pt x="99" y="175"/>
                </a:lnTo>
                <a:lnTo>
                  <a:pt x="103" y="181"/>
                </a:lnTo>
                <a:lnTo>
                  <a:pt x="108" y="187"/>
                </a:lnTo>
                <a:lnTo>
                  <a:pt x="108" y="187"/>
                </a:lnTo>
                <a:lnTo>
                  <a:pt x="112" y="191"/>
                </a:lnTo>
                <a:lnTo>
                  <a:pt x="118" y="197"/>
                </a:lnTo>
                <a:lnTo>
                  <a:pt x="118" y="197"/>
                </a:lnTo>
                <a:lnTo>
                  <a:pt x="123" y="207"/>
                </a:lnTo>
                <a:lnTo>
                  <a:pt x="125" y="217"/>
                </a:lnTo>
                <a:lnTo>
                  <a:pt x="125" y="217"/>
                </a:lnTo>
                <a:lnTo>
                  <a:pt x="126" y="223"/>
                </a:lnTo>
                <a:lnTo>
                  <a:pt x="125" y="225"/>
                </a:lnTo>
                <a:lnTo>
                  <a:pt x="125" y="225"/>
                </a:lnTo>
                <a:lnTo>
                  <a:pt x="122" y="228"/>
                </a:lnTo>
                <a:lnTo>
                  <a:pt x="117" y="229"/>
                </a:lnTo>
                <a:lnTo>
                  <a:pt x="112" y="229"/>
                </a:lnTo>
                <a:lnTo>
                  <a:pt x="112" y="229"/>
                </a:lnTo>
                <a:lnTo>
                  <a:pt x="89" y="220"/>
                </a:lnTo>
                <a:lnTo>
                  <a:pt x="89" y="220"/>
                </a:lnTo>
                <a:lnTo>
                  <a:pt x="81" y="218"/>
                </a:lnTo>
                <a:lnTo>
                  <a:pt x="74" y="217"/>
                </a:lnTo>
                <a:lnTo>
                  <a:pt x="74" y="217"/>
                </a:lnTo>
                <a:lnTo>
                  <a:pt x="68" y="217"/>
                </a:lnTo>
                <a:lnTo>
                  <a:pt x="64" y="216"/>
                </a:lnTo>
                <a:lnTo>
                  <a:pt x="63" y="214"/>
                </a:lnTo>
                <a:lnTo>
                  <a:pt x="63" y="214"/>
                </a:lnTo>
                <a:lnTo>
                  <a:pt x="70" y="201"/>
                </a:lnTo>
                <a:lnTo>
                  <a:pt x="75" y="191"/>
                </a:lnTo>
                <a:lnTo>
                  <a:pt x="76" y="187"/>
                </a:lnTo>
                <a:lnTo>
                  <a:pt x="76" y="183"/>
                </a:lnTo>
                <a:lnTo>
                  <a:pt x="76" y="183"/>
                </a:lnTo>
                <a:lnTo>
                  <a:pt x="77" y="177"/>
                </a:lnTo>
                <a:lnTo>
                  <a:pt x="77" y="172"/>
                </a:lnTo>
                <a:lnTo>
                  <a:pt x="81" y="158"/>
                </a:lnTo>
                <a:lnTo>
                  <a:pt x="81" y="158"/>
                </a:lnTo>
                <a:lnTo>
                  <a:pt x="86" y="145"/>
                </a:lnTo>
                <a:lnTo>
                  <a:pt x="89" y="139"/>
                </a:lnTo>
                <a:lnTo>
                  <a:pt x="92" y="136"/>
                </a:lnTo>
                <a:lnTo>
                  <a:pt x="92" y="136"/>
                </a:lnTo>
                <a:lnTo>
                  <a:pt x="100" y="129"/>
                </a:lnTo>
                <a:lnTo>
                  <a:pt x="105" y="125"/>
                </a:lnTo>
                <a:lnTo>
                  <a:pt x="105" y="125"/>
                </a:lnTo>
                <a:lnTo>
                  <a:pt x="104" y="137"/>
                </a:lnTo>
                <a:lnTo>
                  <a:pt x="103" y="154"/>
                </a:lnTo>
                <a:lnTo>
                  <a:pt x="103" y="154"/>
                </a:lnTo>
                <a:lnTo>
                  <a:pt x="103" y="167"/>
                </a:lnTo>
                <a:lnTo>
                  <a:pt x="103" y="167"/>
                </a:lnTo>
                <a:lnTo>
                  <a:pt x="101" y="167"/>
                </a:lnTo>
                <a:lnTo>
                  <a:pt x="100" y="169"/>
                </a:lnTo>
                <a:lnTo>
                  <a:pt x="99" y="172"/>
                </a:lnTo>
                <a:lnTo>
                  <a:pt x="99" y="172"/>
                </a:lnTo>
                <a:close/>
                <a:moveTo>
                  <a:pt x="103" y="167"/>
                </a:move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lnTo>
                  <a:pt x="103" y="1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1">
            <a:extLst>
              <a:ext uri="{FF2B5EF4-FFF2-40B4-BE49-F238E27FC236}">
                <a16:creationId xmlns:a16="http://schemas.microsoft.com/office/drawing/2014/main" id="{DEEACB07-D6F0-4BB2-8658-AB6AE263D7BD}"/>
              </a:ext>
            </a:extLst>
          </p:cNvPr>
          <p:cNvSpPr>
            <a:spLocks noEditPoints="1"/>
          </p:cNvSpPr>
          <p:nvPr/>
        </p:nvSpPr>
        <p:spPr bwMode="auto">
          <a:xfrm>
            <a:off x="6438165" y="724360"/>
            <a:ext cx="655638" cy="1760538"/>
          </a:xfrm>
          <a:custGeom>
            <a:avLst/>
            <a:gdLst>
              <a:gd name="T0" fmla="*/ 128 w 413"/>
              <a:gd name="T1" fmla="*/ 25 h 1109"/>
              <a:gd name="T2" fmla="*/ 119 w 413"/>
              <a:gd name="T3" fmla="*/ 48 h 1109"/>
              <a:gd name="T4" fmla="*/ 117 w 413"/>
              <a:gd name="T5" fmla="*/ 103 h 1109"/>
              <a:gd name="T6" fmla="*/ 127 w 413"/>
              <a:gd name="T7" fmla="*/ 136 h 1109"/>
              <a:gd name="T8" fmla="*/ 134 w 413"/>
              <a:gd name="T9" fmla="*/ 162 h 1109"/>
              <a:gd name="T10" fmla="*/ 118 w 413"/>
              <a:gd name="T11" fmla="*/ 192 h 1109"/>
              <a:gd name="T12" fmla="*/ 66 w 413"/>
              <a:gd name="T13" fmla="*/ 192 h 1109"/>
              <a:gd name="T14" fmla="*/ 29 w 413"/>
              <a:gd name="T15" fmla="*/ 243 h 1109"/>
              <a:gd name="T16" fmla="*/ 56 w 413"/>
              <a:gd name="T17" fmla="*/ 332 h 1109"/>
              <a:gd name="T18" fmla="*/ 66 w 413"/>
              <a:gd name="T19" fmla="*/ 390 h 1109"/>
              <a:gd name="T20" fmla="*/ 41 w 413"/>
              <a:gd name="T21" fmla="*/ 404 h 1109"/>
              <a:gd name="T22" fmla="*/ 0 w 413"/>
              <a:gd name="T23" fmla="*/ 478 h 1109"/>
              <a:gd name="T24" fmla="*/ 23 w 413"/>
              <a:gd name="T25" fmla="*/ 567 h 1109"/>
              <a:gd name="T26" fmla="*/ 39 w 413"/>
              <a:gd name="T27" fmla="*/ 598 h 1109"/>
              <a:gd name="T28" fmla="*/ 118 w 413"/>
              <a:gd name="T29" fmla="*/ 776 h 1109"/>
              <a:gd name="T30" fmla="*/ 135 w 413"/>
              <a:gd name="T31" fmla="*/ 913 h 1109"/>
              <a:gd name="T32" fmla="*/ 144 w 413"/>
              <a:gd name="T33" fmla="*/ 1021 h 1109"/>
              <a:gd name="T34" fmla="*/ 153 w 413"/>
              <a:gd name="T35" fmla="*/ 1049 h 1109"/>
              <a:gd name="T36" fmla="*/ 165 w 413"/>
              <a:gd name="T37" fmla="*/ 1086 h 1109"/>
              <a:gd name="T38" fmla="*/ 191 w 413"/>
              <a:gd name="T39" fmla="*/ 1109 h 1109"/>
              <a:gd name="T40" fmla="*/ 233 w 413"/>
              <a:gd name="T41" fmla="*/ 1099 h 1109"/>
              <a:gd name="T42" fmla="*/ 253 w 413"/>
              <a:gd name="T43" fmla="*/ 1096 h 1109"/>
              <a:gd name="T44" fmla="*/ 290 w 413"/>
              <a:gd name="T45" fmla="*/ 1105 h 1109"/>
              <a:gd name="T46" fmla="*/ 343 w 413"/>
              <a:gd name="T47" fmla="*/ 1092 h 1109"/>
              <a:gd name="T48" fmla="*/ 339 w 413"/>
              <a:gd name="T49" fmla="*/ 1063 h 1109"/>
              <a:gd name="T50" fmla="*/ 311 w 413"/>
              <a:gd name="T51" fmla="*/ 1054 h 1109"/>
              <a:gd name="T52" fmla="*/ 283 w 413"/>
              <a:gd name="T53" fmla="*/ 1024 h 1109"/>
              <a:gd name="T54" fmla="*/ 285 w 413"/>
              <a:gd name="T55" fmla="*/ 995 h 1109"/>
              <a:gd name="T56" fmla="*/ 333 w 413"/>
              <a:gd name="T57" fmla="*/ 881 h 1109"/>
              <a:gd name="T58" fmla="*/ 391 w 413"/>
              <a:gd name="T59" fmla="*/ 731 h 1109"/>
              <a:gd name="T60" fmla="*/ 376 w 413"/>
              <a:gd name="T61" fmla="*/ 624 h 1109"/>
              <a:gd name="T62" fmla="*/ 345 w 413"/>
              <a:gd name="T63" fmla="*/ 463 h 1109"/>
              <a:gd name="T64" fmla="*/ 323 w 413"/>
              <a:gd name="T65" fmla="*/ 411 h 1109"/>
              <a:gd name="T66" fmla="*/ 368 w 413"/>
              <a:gd name="T67" fmla="*/ 386 h 1109"/>
              <a:gd name="T68" fmla="*/ 411 w 413"/>
              <a:gd name="T69" fmla="*/ 370 h 1109"/>
              <a:gd name="T70" fmla="*/ 401 w 413"/>
              <a:gd name="T71" fmla="*/ 260 h 1109"/>
              <a:gd name="T72" fmla="*/ 376 w 413"/>
              <a:gd name="T73" fmla="*/ 194 h 1109"/>
              <a:gd name="T74" fmla="*/ 362 w 413"/>
              <a:gd name="T75" fmla="*/ 159 h 1109"/>
              <a:gd name="T76" fmla="*/ 341 w 413"/>
              <a:gd name="T77" fmla="*/ 115 h 1109"/>
              <a:gd name="T78" fmla="*/ 333 w 413"/>
              <a:gd name="T79" fmla="*/ 90 h 1109"/>
              <a:gd name="T80" fmla="*/ 306 w 413"/>
              <a:gd name="T81" fmla="*/ 97 h 1109"/>
              <a:gd name="T82" fmla="*/ 248 w 413"/>
              <a:gd name="T83" fmla="*/ 48 h 1109"/>
              <a:gd name="T84" fmla="*/ 235 w 413"/>
              <a:gd name="T85" fmla="*/ 18 h 1109"/>
              <a:gd name="T86" fmla="*/ 201 w 413"/>
              <a:gd name="T87" fmla="*/ 7 h 1109"/>
              <a:gd name="T88" fmla="*/ 168 w 413"/>
              <a:gd name="T89" fmla="*/ 0 h 1109"/>
              <a:gd name="T90" fmla="*/ 266 w 413"/>
              <a:gd name="T91" fmla="*/ 136 h 1109"/>
              <a:gd name="T92" fmla="*/ 298 w 413"/>
              <a:gd name="T93" fmla="*/ 162 h 1109"/>
              <a:gd name="T94" fmla="*/ 319 w 413"/>
              <a:gd name="T95" fmla="*/ 175 h 1109"/>
              <a:gd name="T96" fmla="*/ 329 w 413"/>
              <a:gd name="T97" fmla="*/ 223 h 1109"/>
              <a:gd name="T98" fmla="*/ 343 w 413"/>
              <a:gd name="T99" fmla="*/ 276 h 1109"/>
              <a:gd name="T100" fmla="*/ 292 w 413"/>
              <a:gd name="T101" fmla="*/ 253 h 1109"/>
              <a:gd name="T102" fmla="*/ 229 w 413"/>
              <a:gd name="T103" fmla="*/ 205 h 1109"/>
              <a:gd name="T104" fmla="*/ 234 w 413"/>
              <a:gd name="T105" fmla="*/ 153 h 1109"/>
              <a:gd name="T106" fmla="*/ 260 w 413"/>
              <a:gd name="T107" fmla="*/ 146 h 1109"/>
              <a:gd name="T108" fmla="*/ 234 w 413"/>
              <a:gd name="T109" fmla="*/ 693 h 1109"/>
              <a:gd name="T110" fmla="*/ 270 w 413"/>
              <a:gd name="T111" fmla="*/ 716 h 1109"/>
              <a:gd name="T112" fmla="*/ 288 w 413"/>
              <a:gd name="T113" fmla="*/ 749 h 1109"/>
              <a:gd name="T114" fmla="*/ 251 w 413"/>
              <a:gd name="T115" fmla="*/ 859 h 1109"/>
              <a:gd name="T116" fmla="*/ 211 w 413"/>
              <a:gd name="T117" fmla="*/ 855 h 1109"/>
              <a:gd name="T118" fmla="*/ 216 w 413"/>
              <a:gd name="T119" fmla="*/ 794 h 1109"/>
              <a:gd name="T120" fmla="*/ 232 w 413"/>
              <a:gd name="T121" fmla="*/ 711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3" h="1109">
                <a:moveTo>
                  <a:pt x="159" y="12"/>
                </a:moveTo>
                <a:lnTo>
                  <a:pt x="159" y="12"/>
                </a:lnTo>
                <a:lnTo>
                  <a:pt x="152" y="17"/>
                </a:lnTo>
                <a:lnTo>
                  <a:pt x="137" y="24"/>
                </a:lnTo>
                <a:lnTo>
                  <a:pt x="137" y="24"/>
                </a:lnTo>
                <a:lnTo>
                  <a:pt x="133" y="25"/>
                </a:lnTo>
                <a:lnTo>
                  <a:pt x="128" y="25"/>
                </a:lnTo>
                <a:lnTo>
                  <a:pt x="127" y="26"/>
                </a:lnTo>
                <a:lnTo>
                  <a:pt x="124" y="28"/>
                </a:lnTo>
                <a:lnTo>
                  <a:pt x="123" y="30"/>
                </a:lnTo>
                <a:lnTo>
                  <a:pt x="122" y="34"/>
                </a:lnTo>
                <a:lnTo>
                  <a:pt x="122" y="34"/>
                </a:lnTo>
                <a:lnTo>
                  <a:pt x="121" y="39"/>
                </a:lnTo>
                <a:lnTo>
                  <a:pt x="119" y="48"/>
                </a:lnTo>
                <a:lnTo>
                  <a:pt x="119" y="68"/>
                </a:lnTo>
                <a:lnTo>
                  <a:pt x="119" y="94"/>
                </a:lnTo>
                <a:lnTo>
                  <a:pt x="119" y="94"/>
                </a:lnTo>
                <a:lnTo>
                  <a:pt x="118" y="97"/>
                </a:lnTo>
                <a:lnTo>
                  <a:pt x="117" y="99"/>
                </a:lnTo>
                <a:lnTo>
                  <a:pt x="117" y="103"/>
                </a:lnTo>
                <a:lnTo>
                  <a:pt x="117" y="103"/>
                </a:lnTo>
                <a:lnTo>
                  <a:pt x="118" y="112"/>
                </a:lnTo>
                <a:lnTo>
                  <a:pt x="119" y="119"/>
                </a:lnTo>
                <a:lnTo>
                  <a:pt x="119" y="119"/>
                </a:lnTo>
                <a:lnTo>
                  <a:pt x="122" y="125"/>
                </a:lnTo>
                <a:lnTo>
                  <a:pt x="124" y="131"/>
                </a:lnTo>
                <a:lnTo>
                  <a:pt x="124" y="131"/>
                </a:lnTo>
                <a:lnTo>
                  <a:pt x="127" y="136"/>
                </a:lnTo>
                <a:lnTo>
                  <a:pt x="131" y="143"/>
                </a:lnTo>
                <a:lnTo>
                  <a:pt x="131" y="143"/>
                </a:lnTo>
                <a:lnTo>
                  <a:pt x="135" y="150"/>
                </a:lnTo>
                <a:lnTo>
                  <a:pt x="135" y="153"/>
                </a:lnTo>
                <a:lnTo>
                  <a:pt x="135" y="156"/>
                </a:lnTo>
                <a:lnTo>
                  <a:pt x="135" y="156"/>
                </a:lnTo>
                <a:lnTo>
                  <a:pt x="134" y="162"/>
                </a:lnTo>
                <a:lnTo>
                  <a:pt x="134" y="173"/>
                </a:lnTo>
                <a:lnTo>
                  <a:pt x="135" y="186"/>
                </a:lnTo>
                <a:lnTo>
                  <a:pt x="135" y="186"/>
                </a:lnTo>
                <a:lnTo>
                  <a:pt x="130" y="187"/>
                </a:lnTo>
                <a:lnTo>
                  <a:pt x="122" y="190"/>
                </a:lnTo>
                <a:lnTo>
                  <a:pt x="122" y="190"/>
                </a:lnTo>
                <a:lnTo>
                  <a:pt x="118" y="192"/>
                </a:lnTo>
                <a:lnTo>
                  <a:pt x="116" y="194"/>
                </a:lnTo>
                <a:lnTo>
                  <a:pt x="111" y="197"/>
                </a:lnTo>
                <a:lnTo>
                  <a:pt x="104" y="197"/>
                </a:lnTo>
                <a:lnTo>
                  <a:pt x="104" y="197"/>
                </a:lnTo>
                <a:lnTo>
                  <a:pt x="91" y="196"/>
                </a:lnTo>
                <a:lnTo>
                  <a:pt x="78" y="193"/>
                </a:lnTo>
                <a:lnTo>
                  <a:pt x="66" y="192"/>
                </a:lnTo>
                <a:lnTo>
                  <a:pt x="61" y="192"/>
                </a:lnTo>
                <a:lnTo>
                  <a:pt x="59" y="193"/>
                </a:lnTo>
                <a:lnTo>
                  <a:pt x="59" y="193"/>
                </a:lnTo>
                <a:lnTo>
                  <a:pt x="43" y="216"/>
                </a:lnTo>
                <a:lnTo>
                  <a:pt x="29" y="240"/>
                </a:lnTo>
                <a:lnTo>
                  <a:pt x="29" y="240"/>
                </a:lnTo>
                <a:lnTo>
                  <a:pt x="29" y="243"/>
                </a:lnTo>
                <a:lnTo>
                  <a:pt x="30" y="253"/>
                </a:lnTo>
                <a:lnTo>
                  <a:pt x="35" y="279"/>
                </a:lnTo>
                <a:lnTo>
                  <a:pt x="41" y="304"/>
                </a:lnTo>
                <a:lnTo>
                  <a:pt x="44" y="316"/>
                </a:lnTo>
                <a:lnTo>
                  <a:pt x="44" y="316"/>
                </a:lnTo>
                <a:lnTo>
                  <a:pt x="51" y="324"/>
                </a:lnTo>
                <a:lnTo>
                  <a:pt x="56" y="332"/>
                </a:lnTo>
                <a:lnTo>
                  <a:pt x="59" y="336"/>
                </a:lnTo>
                <a:lnTo>
                  <a:pt x="59" y="336"/>
                </a:lnTo>
                <a:lnTo>
                  <a:pt x="63" y="361"/>
                </a:lnTo>
                <a:lnTo>
                  <a:pt x="66" y="378"/>
                </a:lnTo>
                <a:lnTo>
                  <a:pt x="66" y="386"/>
                </a:lnTo>
                <a:lnTo>
                  <a:pt x="66" y="386"/>
                </a:lnTo>
                <a:lnTo>
                  <a:pt x="66" y="390"/>
                </a:lnTo>
                <a:lnTo>
                  <a:pt x="67" y="394"/>
                </a:lnTo>
                <a:lnTo>
                  <a:pt x="67" y="395"/>
                </a:lnTo>
                <a:lnTo>
                  <a:pt x="66" y="397"/>
                </a:lnTo>
                <a:lnTo>
                  <a:pt x="65" y="398"/>
                </a:lnTo>
                <a:lnTo>
                  <a:pt x="61" y="400"/>
                </a:lnTo>
                <a:lnTo>
                  <a:pt x="61" y="400"/>
                </a:lnTo>
                <a:lnTo>
                  <a:pt x="41" y="404"/>
                </a:lnTo>
                <a:lnTo>
                  <a:pt x="28" y="409"/>
                </a:lnTo>
                <a:lnTo>
                  <a:pt x="28" y="409"/>
                </a:lnTo>
                <a:lnTo>
                  <a:pt x="23" y="419"/>
                </a:lnTo>
                <a:lnTo>
                  <a:pt x="14" y="439"/>
                </a:lnTo>
                <a:lnTo>
                  <a:pt x="0" y="472"/>
                </a:lnTo>
                <a:lnTo>
                  <a:pt x="0" y="472"/>
                </a:lnTo>
                <a:lnTo>
                  <a:pt x="0" y="478"/>
                </a:lnTo>
                <a:lnTo>
                  <a:pt x="1" y="487"/>
                </a:lnTo>
                <a:lnTo>
                  <a:pt x="7" y="509"/>
                </a:lnTo>
                <a:lnTo>
                  <a:pt x="16" y="544"/>
                </a:lnTo>
                <a:lnTo>
                  <a:pt x="16" y="544"/>
                </a:lnTo>
                <a:lnTo>
                  <a:pt x="17" y="549"/>
                </a:lnTo>
                <a:lnTo>
                  <a:pt x="20" y="558"/>
                </a:lnTo>
                <a:lnTo>
                  <a:pt x="23" y="567"/>
                </a:lnTo>
                <a:lnTo>
                  <a:pt x="25" y="571"/>
                </a:lnTo>
                <a:lnTo>
                  <a:pt x="25" y="571"/>
                </a:lnTo>
                <a:lnTo>
                  <a:pt x="26" y="575"/>
                </a:lnTo>
                <a:lnTo>
                  <a:pt x="29" y="582"/>
                </a:lnTo>
                <a:lnTo>
                  <a:pt x="36" y="594"/>
                </a:lnTo>
                <a:lnTo>
                  <a:pt x="36" y="594"/>
                </a:lnTo>
                <a:lnTo>
                  <a:pt x="39" y="598"/>
                </a:lnTo>
                <a:lnTo>
                  <a:pt x="49" y="603"/>
                </a:lnTo>
                <a:lnTo>
                  <a:pt x="74" y="617"/>
                </a:lnTo>
                <a:lnTo>
                  <a:pt x="109" y="636"/>
                </a:lnTo>
                <a:lnTo>
                  <a:pt x="109" y="636"/>
                </a:lnTo>
                <a:lnTo>
                  <a:pt x="112" y="701"/>
                </a:lnTo>
                <a:lnTo>
                  <a:pt x="116" y="754"/>
                </a:lnTo>
                <a:lnTo>
                  <a:pt x="118" y="776"/>
                </a:lnTo>
                <a:lnTo>
                  <a:pt x="122" y="793"/>
                </a:lnTo>
                <a:lnTo>
                  <a:pt x="122" y="793"/>
                </a:lnTo>
                <a:lnTo>
                  <a:pt x="130" y="835"/>
                </a:lnTo>
                <a:lnTo>
                  <a:pt x="133" y="849"/>
                </a:lnTo>
                <a:lnTo>
                  <a:pt x="134" y="856"/>
                </a:lnTo>
                <a:lnTo>
                  <a:pt x="134" y="856"/>
                </a:lnTo>
                <a:lnTo>
                  <a:pt x="135" y="913"/>
                </a:lnTo>
                <a:lnTo>
                  <a:pt x="136" y="952"/>
                </a:lnTo>
                <a:lnTo>
                  <a:pt x="137" y="973"/>
                </a:lnTo>
                <a:lnTo>
                  <a:pt x="137" y="973"/>
                </a:lnTo>
                <a:lnTo>
                  <a:pt x="142" y="996"/>
                </a:lnTo>
                <a:lnTo>
                  <a:pt x="144" y="1014"/>
                </a:lnTo>
                <a:lnTo>
                  <a:pt x="144" y="1014"/>
                </a:lnTo>
                <a:lnTo>
                  <a:pt x="144" y="1021"/>
                </a:lnTo>
                <a:lnTo>
                  <a:pt x="144" y="1024"/>
                </a:lnTo>
                <a:lnTo>
                  <a:pt x="146" y="1026"/>
                </a:lnTo>
                <a:lnTo>
                  <a:pt x="146" y="1026"/>
                </a:lnTo>
                <a:lnTo>
                  <a:pt x="147" y="1029"/>
                </a:lnTo>
                <a:lnTo>
                  <a:pt x="149" y="1037"/>
                </a:lnTo>
                <a:lnTo>
                  <a:pt x="150" y="1045"/>
                </a:lnTo>
                <a:lnTo>
                  <a:pt x="153" y="1049"/>
                </a:lnTo>
                <a:lnTo>
                  <a:pt x="153" y="1049"/>
                </a:lnTo>
                <a:lnTo>
                  <a:pt x="160" y="1053"/>
                </a:lnTo>
                <a:lnTo>
                  <a:pt x="166" y="1055"/>
                </a:lnTo>
                <a:lnTo>
                  <a:pt x="166" y="1055"/>
                </a:lnTo>
                <a:lnTo>
                  <a:pt x="165" y="1061"/>
                </a:lnTo>
                <a:lnTo>
                  <a:pt x="164" y="1078"/>
                </a:lnTo>
                <a:lnTo>
                  <a:pt x="165" y="1086"/>
                </a:lnTo>
                <a:lnTo>
                  <a:pt x="166" y="1095"/>
                </a:lnTo>
                <a:lnTo>
                  <a:pt x="170" y="1102"/>
                </a:lnTo>
                <a:lnTo>
                  <a:pt x="173" y="1104"/>
                </a:lnTo>
                <a:lnTo>
                  <a:pt x="175" y="1107"/>
                </a:lnTo>
                <a:lnTo>
                  <a:pt x="175" y="1107"/>
                </a:lnTo>
                <a:lnTo>
                  <a:pt x="183" y="1109"/>
                </a:lnTo>
                <a:lnTo>
                  <a:pt x="191" y="1109"/>
                </a:lnTo>
                <a:lnTo>
                  <a:pt x="199" y="1108"/>
                </a:lnTo>
                <a:lnTo>
                  <a:pt x="206" y="1105"/>
                </a:lnTo>
                <a:lnTo>
                  <a:pt x="220" y="1099"/>
                </a:lnTo>
                <a:lnTo>
                  <a:pt x="224" y="1097"/>
                </a:lnTo>
                <a:lnTo>
                  <a:pt x="224" y="1097"/>
                </a:lnTo>
                <a:lnTo>
                  <a:pt x="227" y="1098"/>
                </a:lnTo>
                <a:lnTo>
                  <a:pt x="233" y="1099"/>
                </a:lnTo>
                <a:lnTo>
                  <a:pt x="233" y="1099"/>
                </a:lnTo>
                <a:lnTo>
                  <a:pt x="235" y="1099"/>
                </a:lnTo>
                <a:lnTo>
                  <a:pt x="239" y="1097"/>
                </a:lnTo>
                <a:lnTo>
                  <a:pt x="240" y="1095"/>
                </a:lnTo>
                <a:lnTo>
                  <a:pt x="242" y="1095"/>
                </a:lnTo>
                <a:lnTo>
                  <a:pt x="242" y="1095"/>
                </a:lnTo>
                <a:lnTo>
                  <a:pt x="253" y="1096"/>
                </a:lnTo>
                <a:lnTo>
                  <a:pt x="260" y="1098"/>
                </a:lnTo>
                <a:lnTo>
                  <a:pt x="265" y="1099"/>
                </a:lnTo>
                <a:lnTo>
                  <a:pt x="265" y="1099"/>
                </a:lnTo>
                <a:lnTo>
                  <a:pt x="269" y="1102"/>
                </a:lnTo>
                <a:lnTo>
                  <a:pt x="272" y="1104"/>
                </a:lnTo>
                <a:lnTo>
                  <a:pt x="279" y="1105"/>
                </a:lnTo>
                <a:lnTo>
                  <a:pt x="290" y="1105"/>
                </a:lnTo>
                <a:lnTo>
                  <a:pt x="290" y="1105"/>
                </a:lnTo>
                <a:lnTo>
                  <a:pt x="306" y="1104"/>
                </a:lnTo>
                <a:lnTo>
                  <a:pt x="323" y="1101"/>
                </a:lnTo>
                <a:lnTo>
                  <a:pt x="332" y="1099"/>
                </a:lnTo>
                <a:lnTo>
                  <a:pt x="338" y="1097"/>
                </a:lnTo>
                <a:lnTo>
                  <a:pt x="341" y="1094"/>
                </a:lnTo>
                <a:lnTo>
                  <a:pt x="343" y="1092"/>
                </a:lnTo>
                <a:lnTo>
                  <a:pt x="343" y="1090"/>
                </a:lnTo>
                <a:lnTo>
                  <a:pt x="343" y="1090"/>
                </a:lnTo>
                <a:lnTo>
                  <a:pt x="341" y="1084"/>
                </a:lnTo>
                <a:lnTo>
                  <a:pt x="340" y="1080"/>
                </a:lnTo>
                <a:lnTo>
                  <a:pt x="339" y="1077"/>
                </a:lnTo>
                <a:lnTo>
                  <a:pt x="339" y="1077"/>
                </a:lnTo>
                <a:lnTo>
                  <a:pt x="339" y="1063"/>
                </a:lnTo>
                <a:lnTo>
                  <a:pt x="339" y="1063"/>
                </a:lnTo>
                <a:lnTo>
                  <a:pt x="339" y="1063"/>
                </a:lnTo>
                <a:lnTo>
                  <a:pt x="337" y="1063"/>
                </a:lnTo>
                <a:lnTo>
                  <a:pt x="331" y="1061"/>
                </a:lnTo>
                <a:lnTo>
                  <a:pt x="321" y="1058"/>
                </a:lnTo>
                <a:lnTo>
                  <a:pt x="321" y="1058"/>
                </a:lnTo>
                <a:lnTo>
                  <a:pt x="311" y="1054"/>
                </a:lnTo>
                <a:lnTo>
                  <a:pt x="304" y="1052"/>
                </a:lnTo>
                <a:lnTo>
                  <a:pt x="301" y="1051"/>
                </a:lnTo>
                <a:lnTo>
                  <a:pt x="297" y="1045"/>
                </a:lnTo>
                <a:lnTo>
                  <a:pt x="297" y="1045"/>
                </a:lnTo>
                <a:lnTo>
                  <a:pt x="292" y="1037"/>
                </a:lnTo>
                <a:lnTo>
                  <a:pt x="283" y="1024"/>
                </a:lnTo>
                <a:lnTo>
                  <a:pt x="283" y="1024"/>
                </a:lnTo>
                <a:lnTo>
                  <a:pt x="271" y="1010"/>
                </a:lnTo>
                <a:lnTo>
                  <a:pt x="267" y="1006"/>
                </a:lnTo>
                <a:lnTo>
                  <a:pt x="266" y="1004"/>
                </a:lnTo>
                <a:lnTo>
                  <a:pt x="266" y="1004"/>
                </a:lnTo>
                <a:lnTo>
                  <a:pt x="269" y="995"/>
                </a:lnTo>
                <a:lnTo>
                  <a:pt x="269" y="995"/>
                </a:lnTo>
                <a:lnTo>
                  <a:pt x="285" y="995"/>
                </a:lnTo>
                <a:lnTo>
                  <a:pt x="285" y="995"/>
                </a:lnTo>
                <a:lnTo>
                  <a:pt x="290" y="986"/>
                </a:lnTo>
                <a:lnTo>
                  <a:pt x="297" y="965"/>
                </a:lnTo>
                <a:lnTo>
                  <a:pt x="308" y="939"/>
                </a:lnTo>
                <a:lnTo>
                  <a:pt x="320" y="911"/>
                </a:lnTo>
                <a:lnTo>
                  <a:pt x="320" y="911"/>
                </a:lnTo>
                <a:lnTo>
                  <a:pt x="333" y="881"/>
                </a:lnTo>
                <a:lnTo>
                  <a:pt x="348" y="842"/>
                </a:lnTo>
                <a:lnTo>
                  <a:pt x="364" y="803"/>
                </a:lnTo>
                <a:lnTo>
                  <a:pt x="379" y="767"/>
                </a:lnTo>
                <a:lnTo>
                  <a:pt x="379" y="767"/>
                </a:lnTo>
                <a:lnTo>
                  <a:pt x="385" y="753"/>
                </a:lnTo>
                <a:lnTo>
                  <a:pt x="390" y="741"/>
                </a:lnTo>
                <a:lnTo>
                  <a:pt x="391" y="731"/>
                </a:lnTo>
                <a:lnTo>
                  <a:pt x="393" y="723"/>
                </a:lnTo>
                <a:lnTo>
                  <a:pt x="393" y="708"/>
                </a:lnTo>
                <a:lnTo>
                  <a:pt x="391" y="696"/>
                </a:lnTo>
                <a:lnTo>
                  <a:pt x="391" y="696"/>
                </a:lnTo>
                <a:lnTo>
                  <a:pt x="390" y="687"/>
                </a:lnTo>
                <a:lnTo>
                  <a:pt x="387" y="669"/>
                </a:lnTo>
                <a:lnTo>
                  <a:pt x="376" y="624"/>
                </a:lnTo>
                <a:lnTo>
                  <a:pt x="359" y="562"/>
                </a:lnTo>
                <a:lnTo>
                  <a:pt x="359" y="496"/>
                </a:lnTo>
                <a:lnTo>
                  <a:pt x="359" y="496"/>
                </a:lnTo>
                <a:lnTo>
                  <a:pt x="353" y="487"/>
                </a:lnTo>
                <a:lnTo>
                  <a:pt x="348" y="478"/>
                </a:lnTo>
                <a:lnTo>
                  <a:pt x="348" y="478"/>
                </a:lnTo>
                <a:lnTo>
                  <a:pt x="345" y="463"/>
                </a:lnTo>
                <a:lnTo>
                  <a:pt x="341" y="450"/>
                </a:lnTo>
                <a:lnTo>
                  <a:pt x="338" y="439"/>
                </a:lnTo>
                <a:lnTo>
                  <a:pt x="338" y="439"/>
                </a:lnTo>
                <a:lnTo>
                  <a:pt x="329" y="426"/>
                </a:lnTo>
                <a:lnTo>
                  <a:pt x="327" y="419"/>
                </a:lnTo>
                <a:lnTo>
                  <a:pt x="323" y="411"/>
                </a:lnTo>
                <a:lnTo>
                  <a:pt x="323" y="411"/>
                </a:lnTo>
                <a:lnTo>
                  <a:pt x="319" y="389"/>
                </a:lnTo>
                <a:lnTo>
                  <a:pt x="317" y="376"/>
                </a:lnTo>
                <a:lnTo>
                  <a:pt x="317" y="376"/>
                </a:lnTo>
                <a:lnTo>
                  <a:pt x="334" y="382"/>
                </a:lnTo>
                <a:lnTo>
                  <a:pt x="351" y="385"/>
                </a:lnTo>
                <a:lnTo>
                  <a:pt x="359" y="386"/>
                </a:lnTo>
                <a:lnTo>
                  <a:pt x="368" y="386"/>
                </a:lnTo>
                <a:lnTo>
                  <a:pt x="368" y="386"/>
                </a:lnTo>
                <a:lnTo>
                  <a:pt x="383" y="386"/>
                </a:lnTo>
                <a:lnTo>
                  <a:pt x="390" y="385"/>
                </a:lnTo>
                <a:lnTo>
                  <a:pt x="396" y="383"/>
                </a:lnTo>
                <a:lnTo>
                  <a:pt x="402" y="379"/>
                </a:lnTo>
                <a:lnTo>
                  <a:pt x="407" y="376"/>
                </a:lnTo>
                <a:lnTo>
                  <a:pt x="411" y="370"/>
                </a:lnTo>
                <a:lnTo>
                  <a:pt x="412" y="363"/>
                </a:lnTo>
                <a:lnTo>
                  <a:pt x="412" y="363"/>
                </a:lnTo>
                <a:lnTo>
                  <a:pt x="413" y="352"/>
                </a:lnTo>
                <a:lnTo>
                  <a:pt x="413" y="340"/>
                </a:lnTo>
                <a:lnTo>
                  <a:pt x="409" y="309"/>
                </a:lnTo>
                <a:lnTo>
                  <a:pt x="405" y="280"/>
                </a:lnTo>
                <a:lnTo>
                  <a:pt x="401" y="260"/>
                </a:lnTo>
                <a:lnTo>
                  <a:pt x="401" y="260"/>
                </a:lnTo>
                <a:lnTo>
                  <a:pt x="397" y="246"/>
                </a:lnTo>
                <a:lnTo>
                  <a:pt x="391" y="230"/>
                </a:lnTo>
                <a:lnTo>
                  <a:pt x="382" y="209"/>
                </a:lnTo>
                <a:lnTo>
                  <a:pt x="382" y="209"/>
                </a:lnTo>
                <a:lnTo>
                  <a:pt x="378" y="199"/>
                </a:lnTo>
                <a:lnTo>
                  <a:pt x="376" y="194"/>
                </a:lnTo>
                <a:lnTo>
                  <a:pt x="375" y="192"/>
                </a:lnTo>
                <a:lnTo>
                  <a:pt x="375" y="192"/>
                </a:lnTo>
                <a:lnTo>
                  <a:pt x="369" y="184"/>
                </a:lnTo>
                <a:lnTo>
                  <a:pt x="366" y="178"/>
                </a:lnTo>
                <a:lnTo>
                  <a:pt x="366" y="178"/>
                </a:lnTo>
                <a:lnTo>
                  <a:pt x="364" y="169"/>
                </a:lnTo>
                <a:lnTo>
                  <a:pt x="362" y="159"/>
                </a:lnTo>
                <a:lnTo>
                  <a:pt x="362" y="159"/>
                </a:lnTo>
                <a:lnTo>
                  <a:pt x="358" y="142"/>
                </a:lnTo>
                <a:lnTo>
                  <a:pt x="356" y="127"/>
                </a:lnTo>
                <a:lnTo>
                  <a:pt x="356" y="127"/>
                </a:lnTo>
                <a:lnTo>
                  <a:pt x="352" y="123"/>
                </a:lnTo>
                <a:lnTo>
                  <a:pt x="348" y="119"/>
                </a:lnTo>
                <a:lnTo>
                  <a:pt x="341" y="115"/>
                </a:lnTo>
                <a:lnTo>
                  <a:pt x="341" y="115"/>
                </a:lnTo>
                <a:lnTo>
                  <a:pt x="343" y="104"/>
                </a:lnTo>
                <a:lnTo>
                  <a:pt x="343" y="96"/>
                </a:lnTo>
                <a:lnTo>
                  <a:pt x="343" y="93"/>
                </a:lnTo>
                <a:lnTo>
                  <a:pt x="341" y="92"/>
                </a:lnTo>
                <a:lnTo>
                  <a:pt x="341" y="92"/>
                </a:lnTo>
                <a:lnTo>
                  <a:pt x="333" y="90"/>
                </a:lnTo>
                <a:lnTo>
                  <a:pt x="323" y="87"/>
                </a:lnTo>
                <a:lnTo>
                  <a:pt x="323" y="87"/>
                </a:lnTo>
                <a:lnTo>
                  <a:pt x="314" y="91"/>
                </a:lnTo>
                <a:lnTo>
                  <a:pt x="309" y="93"/>
                </a:lnTo>
                <a:lnTo>
                  <a:pt x="307" y="94"/>
                </a:lnTo>
                <a:lnTo>
                  <a:pt x="307" y="94"/>
                </a:lnTo>
                <a:lnTo>
                  <a:pt x="306" y="97"/>
                </a:lnTo>
                <a:lnTo>
                  <a:pt x="307" y="98"/>
                </a:lnTo>
                <a:lnTo>
                  <a:pt x="308" y="100"/>
                </a:lnTo>
                <a:lnTo>
                  <a:pt x="251" y="86"/>
                </a:lnTo>
                <a:lnTo>
                  <a:pt x="251" y="86"/>
                </a:lnTo>
                <a:lnTo>
                  <a:pt x="251" y="72"/>
                </a:lnTo>
                <a:lnTo>
                  <a:pt x="249" y="60"/>
                </a:lnTo>
                <a:lnTo>
                  <a:pt x="248" y="48"/>
                </a:lnTo>
                <a:lnTo>
                  <a:pt x="248" y="48"/>
                </a:lnTo>
                <a:lnTo>
                  <a:pt x="245" y="39"/>
                </a:lnTo>
                <a:lnTo>
                  <a:pt x="242" y="32"/>
                </a:lnTo>
                <a:lnTo>
                  <a:pt x="236" y="25"/>
                </a:lnTo>
                <a:lnTo>
                  <a:pt x="236" y="25"/>
                </a:lnTo>
                <a:lnTo>
                  <a:pt x="235" y="22"/>
                </a:lnTo>
                <a:lnTo>
                  <a:pt x="235" y="18"/>
                </a:lnTo>
                <a:lnTo>
                  <a:pt x="233" y="14"/>
                </a:lnTo>
                <a:lnTo>
                  <a:pt x="232" y="13"/>
                </a:lnTo>
                <a:lnTo>
                  <a:pt x="229" y="12"/>
                </a:lnTo>
                <a:lnTo>
                  <a:pt x="229" y="12"/>
                </a:lnTo>
                <a:lnTo>
                  <a:pt x="202" y="8"/>
                </a:lnTo>
                <a:lnTo>
                  <a:pt x="202" y="8"/>
                </a:lnTo>
                <a:lnTo>
                  <a:pt x="201" y="7"/>
                </a:lnTo>
                <a:lnTo>
                  <a:pt x="199" y="5"/>
                </a:lnTo>
                <a:lnTo>
                  <a:pt x="197" y="3"/>
                </a:lnTo>
                <a:lnTo>
                  <a:pt x="193" y="1"/>
                </a:lnTo>
                <a:lnTo>
                  <a:pt x="193" y="1"/>
                </a:lnTo>
                <a:lnTo>
                  <a:pt x="179" y="0"/>
                </a:lnTo>
                <a:lnTo>
                  <a:pt x="168" y="0"/>
                </a:lnTo>
                <a:lnTo>
                  <a:pt x="168" y="0"/>
                </a:lnTo>
                <a:lnTo>
                  <a:pt x="166" y="4"/>
                </a:lnTo>
                <a:lnTo>
                  <a:pt x="164" y="7"/>
                </a:lnTo>
                <a:lnTo>
                  <a:pt x="164" y="7"/>
                </a:lnTo>
                <a:lnTo>
                  <a:pt x="161" y="10"/>
                </a:lnTo>
                <a:lnTo>
                  <a:pt x="159" y="12"/>
                </a:lnTo>
                <a:lnTo>
                  <a:pt x="159" y="12"/>
                </a:lnTo>
                <a:close/>
                <a:moveTo>
                  <a:pt x="266" y="136"/>
                </a:moveTo>
                <a:lnTo>
                  <a:pt x="292" y="142"/>
                </a:lnTo>
                <a:lnTo>
                  <a:pt x="298" y="152"/>
                </a:lnTo>
                <a:lnTo>
                  <a:pt x="298" y="152"/>
                </a:lnTo>
                <a:lnTo>
                  <a:pt x="297" y="154"/>
                </a:lnTo>
                <a:lnTo>
                  <a:pt x="297" y="160"/>
                </a:lnTo>
                <a:lnTo>
                  <a:pt x="297" y="160"/>
                </a:lnTo>
                <a:lnTo>
                  <a:pt x="298" y="162"/>
                </a:lnTo>
                <a:lnTo>
                  <a:pt x="300" y="163"/>
                </a:lnTo>
                <a:lnTo>
                  <a:pt x="302" y="163"/>
                </a:lnTo>
                <a:lnTo>
                  <a:pt x="303" y="165"/>
                </a:lnTo>
                <a:lnTo>
                  <a:pt x="303" y="165"/>
                </a:lnTo>
                <a:lnTo>
                  <a:pt x="309" y="168"/>
                </a:lnTo>
                <a:lnTo>
                  <a:pt x="319" y="175"/>
                </a:lnTo>
                <a:lnTo>
                  <a:pt x="319" y="175"/>
                </a:lnTo>
                <a:lnTo>
                  <a:pt x="327" y="181"/>
                </a:lnTo>
                <a:lnTo>
                  <a:pt x="331" y="185"/>
                </a:lnTo>
                <a:lnTo>
                  <a:pt x="331" y="185"/>
                </a:lnTo>
                <a:lnTo>
                  <a:pt x="331" y="192"/>
                </a:lnTo>
                <a:lnTo>
                  <a:pt x="331" y="192"/>
                </a:lnTo>
                <a:lnTo>
                  <a:pt x="331" y="206"/>
                </a:lnTo>
                <a:lnTo>
                  <a:pt x="329" y="223"/>
                </a:lnTo>
                <a:lnTo>
                  <a:pt x="329" y="223"/>
                </a:lnTo>
                <a:lnTo>
                  <a:pt x="329" y="229"/>
                </a:lnTo>
                <a:lnTo>
                  <a:pt x="332" y="240"/>
                </a:lnTo>
                <a:lnTo>
                  <a:pt x="335" y="251"/>
                </a:lnTo>
                <a:lnTo>
                  <a:pt x="338" y="259"/>
                </a:lnTo>
                <a:lnTo>
                  <a:pt x="338" y="259"/>
                </a:lnTo>
                <a:lnTo>
                  <a:pt x="343" y="276"/>
                </a:lnTo>
                <a:lnTo>
                  <a:pt x="346" y="287"/>
                </a:lnTo>
                <a:lnTo>
                  <a:pt x="327" y="273"/>
                </a:lnTo>
                <a:lnTo>
                  <a:pt x="327" y="273"/>
                </a:lnTo>
                <a:lnTo>
                  <a:pt x="316" y="266"/>
                </a:lnTo>
                <a:lnTo>
                  <a:pt x="306" y="259"/>
                </a:lnTo>
                <a:lnTo>
                  <a:pt x="292" y="253"/>
                </a:lnTo>
                <a:lnTo>
                  <a:pt x="292" y="253"/>
                </a:lnTo>
                <a:lnTo>
                  <a:pt x="285" y="249"/>
                </a:lnTo>
                <a:lnTo>
                  <a:pt x="277" y="245"/>
                </a:lnTo>
                <a:lnTo>
                  <a:pt x="261" y="234"/>
                </a:lnTo>
                <a:lnTo>
                  <a:pt x="241" y="217"/>
                </a:lnTo>
                <a:lnTo>
                  <a:pt x="241" y="217"/>
                </a:lnTo>
                <a:lnTo>
                  <a:pt x="234" y="211"/>
                </a:lnTo>
                <a:lnTo>
                  <a:pt x="229" y="205"/>
                </a:lnTo>
                <a:lnTo>
                  <a:pt x="229" y="205"/>
                </a:lnTo>
                <a:lnTo>
                  <a:pt x="222" y="199"/>
                </a:lnTo>
                <a:lnTo>
                  <a:pt x="224" y="160"/>
                </a:lnTo>
                <a:lnTo>
                  <a:pt x="224" y="160"/>
                </a:lnTo>
                <a:lnTo>
                  <a:pt x="229" y="158"/>
                </a:lnTo>
                <a:lnTo>
                  <a:pt x="233" y="155"/>
                </a:lnTo>
                <a:lnTo>
                  <a:pt x="234" y="153"/>
                </a:lnTo>
                <a:lnTo>
                  <a:pt x="234" y="153"/>
                </a:lnTo>
                <a:lnTo>
                  <a:pt x="236" y="152"/>
                </a:lnTo>
                <a:lnTo>
                  <a:pt x="240" y="149"/>
                </a:lnTo>
                <a:lnTo>
                  <a:pt x="248" y="148"/>
                </a:lnTo>
                <a:lnTo>
                  <a:pt x="248" y="148"/>
                </a:lnTo>
                <a:lnTo>
                  <a:pt x="255" y="147"/>
                </a:lnTo>
                <a:lnTo>
                  <a:pt x="260" y="146"/>
                </a:lnTo>
                <a:lnTo>
                  <a:pt x="265" y="143"/>
                </a:lnTo>
                <a:lnTo>
                  <a:pt x="265" y="143"/>
                </a:lnTo>
                <a:lnTo>
                  <a:pt x="267" y="141"/>
                </a:lnTo>
                <a:lnTo>
                  <a:pt x="269" y="138"/>
                </a:lnTo>
                <a:lnTo>
                  <a:pt x="266" y="136"/>
                </a:lnTo>
                <a:lnTo>
                  <a:pt x="266" y="136"/>
                </a:lnTo>
                <a:close/>
                <a:moveTo>
                  <a:pt x="234" y="693"/>
                </a:moveTo>
                <a:lnTo>
                  <a:pt x="236" y="686"/>
                </a:lnTo>
                <a:lnTo>
                  <a:pt x="236" y="686"/>
                </a:lnTo>
                <a:lnTo>
                  <a:pt x="269" y="706"/>
                </a:lnTo>
                <a:lnTo>
                  <a:pt x="269" y="706"/>
                </a:lnTo>
                <a:lnTo>
                  <a:pt x="269" y="708"/>
                </a:lnTo>
                <a:lnTo>
                  <a:pt x="270" y="711"/>
                </a:lnTo>
                <a:lnTo>
                  <a:pt x="270" y="716"/>
                </a:lnTo>
                <a:lnTo>
                  <a:pt x="270" y="716"/>
                </a:lnTo>
                <a:lnTo>
                  <a:pt x="271" y="719"/>
                </a:lnTo>
                <a:lnTo>
                  <a:pt x="273" y="725"/>
                </a:lnTo>
                <a:lnTo>
                  <a:pt x="283" y="741"/>
                </a:lnTo>
                <a:lnTo>
                  <a:pt x="283" y="741"/>
                </a:lnTo>
                <a:lnTo>
                  <a:pt x="286" y="745"/>
                </a:lnTo>
                <a:lnTo>
                  <a:pt x="288" y="749"/>
                </a:lnTo>
                <a:lnTo>
                  <a:pt x="289" y="756"/>
                </a:lnTo>
                <a:lnTo>
                  <a:pt x="288" y="763"/>
                </a:lnTo>
                <a:lnTo>
                  <a:pt x="285" y="768"/>
                </a:lnTo>
                <a:lnTo>
                  <a:pt x="285" y="768"/>
                </a:lnTo>
                <a:lnTo>
                  <a:pt x="259" y="835"/>
                </a:lnTo>
                <a:lnTo>
                  <a:pt x="259" y="835"/>
                </a:lnTo>
                <a:lnTo>
                  <a:pt x="251" y="859"/>
                </a:lnTo>
                <a:lnTo>
                  <a:pt x="240" y="893"/>
                </a:lnTo>
                <a:lnTo>
                  <a:pt x="232" y="927"/>
                </a:lnTo>
                <a:lnTo>
                  <a:pt x="227" y="941"/>
                </a:lnTo>
                <a:lnTo>
                  <a:pt x="227" y="941"/>
                </a:lnTo>
                <a:lnTo>
                  <a:pt x="218" y="900"/>
                </a:lnTo>
                <a:lnTo>
                  <a:pt x="212" y="868"/>
                </a:lnTo>
                <a:lnTo>
                  <a:pt x="211" y="855"/>
                </a:lnTo>
                <a:lnTo>
                  <a:pt x="211" y="846"/>
                </a:lnTo>
                <a:lnTo>
                  <a:pt x="211" y="846"/>
                </a:lnTo>
                <a:lnTo>
                  <a:pt x="212" y="828"/>
                </a:lnTo>
                <a:lnTo>
                  <a:pt x="212" y="813"/>
                </a:lnTo>
                <a:lnTo>
                  <a:pt x="212" y="813"/>
                </a:lnTo>
                <a:lnTo>
                  <a:pt x="214" y="804"/>
                </a:lnTo>
                <a:lnTo>
                  <a:pt x="216" y="794"/>
                </a:lnTo>
                <a:lnTo>
                  <a:pt x="218" y="786"/>
                </a:lnTo>
                <a:lnTo>
                  <a:pt x="220" y="778"/>
                </a:lnTo>
                <a:lnTo>
                  <a:pt x="220" y="778"/>
                </a:lnTo>
                <a:lnTo>
                  <a:pt x="222" y="758"/>
                </a:lnTo>
                <a:lnTo>
                  <a:pt x="226" y="738"/>
                </a:lnTo>
                <a:lnTo>
                  <a:pt x="226" y="738"/>
                </a:lnTo>
                <a:lnTo>
                  <a:pt x="232" y="711"/>
                </a:lnTo>
                <a:lnTo>
                  <a:pt x="234" y="693"/>
                </a:lnTo>
                <a:lnTo>
                  <a:pt x="234" y="6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8F5721B1-2278-47B9-A1DF-D32A3D2D6B1D}"/>
              </a:ext>
            </a:extLst>
          </p:cNvPr>
          <p:cNvSpPr>
            <a:spLocks/>
          </p:cNvSpPr>
          <p:nvPr/>
        </p:nvSpPr>
        <p:spPr bwMode="auto">
          <a:xfrm>
            <a:off x="8216381" y="818710"/>
            <a:ext cx="947940" cy="1628477"/>
          </a:xfrm>
          <a:custGeom>
            <a:avLst/>
            <a:gdLst>
              <a:gd name="T0" fmla="*/ 100 w 670"/>
              <a:gd name="T1" fmla="*/ 20 h 1151"/>
              <a:gd name="T2" fmla="*/ 79 w 670"/>
              <a:gd name="T3" fmla="*/ 2 h 1151"/>
              <a:gd name="T4" fmla="*/ 45 w 670"/>
              <a:gd name="T5" fmla="*/ 4 h 1151"/>
              <a:gd name="T6" fmla="*/ 12 w 670"/>
              <a:gd name="T7" fmla="*/ 24 h 1151"/>
              <a:gd name="T8" fmla="*/ 0 w 670"/>
              <a:gd name="T9" fmla="*/ 62 h 1151"/>
              <a:gd name="T10" fmla="*/ 14 w 670"/>
              <a:gd name="T11" fmla="*/ 118 h 1151"/>
              <a:gd name="T12" fmla="*/ 35 w 670"/>
              <a:gd name="T13" fmla="*/ 136 h 1151"/>
              <a:gd name="T14" fmla="*/ 43 w 670"/>
              <a:gd name="T15" fmla="*/ 149 h 1151"/>
              <a:gd name="T16" fmla="*/ 59 w 670"/>
              <a:gd name="T17" fmla="*/ 160 h 1151"/>
              <a:gd name="T18" fmla="*/ 73 w 670"/>
              <a:gd name="T19" fmla="*/ 223 h 1151"/>
              <a:gd name="T20" fmla="*/ 51 w 670"/>
              <a:gd name="T21" fmla="*/ 266 h 1151"/>
              <a:gd name="T22" fmla="*/ 35 w 670"/>
              <a:gd name="T23" fmla="*/ 353 h 1151"/>
              <a:gd name="T24" fmla="*/ 50 w 670"/>
              <a:gd name="T25" fmla="*/ 398 h 1151"/>
              <a:gd name="T26" fmla="*/ 101 w 670"/>
              <a:gd name="T27" fmla="*/ 451 h 1151"/>
              <a:gd name="T28" fmla="*/ 116 w 670"/>
              <a:gd name="T29" fmla="*/ 514 h 1151"/>
              <a:gd name="T30" fmla="*/ 125 w 670"/>
              <a:gd name="T31" fmla="*/ 573 h 1151"/>
              <a:gd name="T32" fmla="*/ 137 w 670"/>
              <a:gd name="T33" fmla="*/ 665 h 1151"/>
              <a:gd name="T34" fmla="*/ 114 w 670"/>
              <a:gd name="T35" fmla="*/ 751 h 1151"/>
              <a:gd name="T36" fmla="*/ 117 w 670"/>
              <a:gd name="T37" fmla="*/ 881 h 1151"/>
              <a:gd name="T38" fmla="*/ 140 w 670"/>
              <a:gd name="T39" fmla="*/ 978 h 1151"/>
              <a:gd name="T40" fmla="*/ 126 w 670"/>
              <a:gd name="T41" fmla="*/ 1129 h 1151"/>
              <a:gd name="T42" fmla="*/ 170 w 670"/>
              <a:gd name="T43" fmla="*/ 1150 h 1151"/>
              <a:gd name="T44" fmla="*/ 244 w 670"/>
              <a:gd name="T45" fmla="*/ 1143 h 1151"/>
              <a:gd name="T46" fmla="*/ 252 w 670"/>
              <a:gd name="T47" fmla="*/ 1111 h 1151"/>
              <a:gd name="T48" fmla="*/ 281 w 670"/>
              <a:gd name="T49" fmla="*/ 1104 h 1151"/>
              <a:gd name="T50" fmla="*/ 291 w 670"/>
              <a:gd name="T51" fmla="*/ 1136 h 1151"/>
              <a:gd name="T52" fmla="*/ 409 w 670"/>
              <a:gd name="T53" fmla="*/ 1143 h 1151"/>
              <a:gd name="T54" fmla="*/ 412 w 670"/>
              <a:gd name="T55" fmla="*/ 1119 h 1151"/>
              <a:gd name="T56" fmla="*/ 395 w 670"/>
              <a:gd name="T57" fmla="*/ 1065 h 1151"/>
              <a:gd name="T58" fmla="*/ 459 w 670"/>
              <a:gd name="T59" fmla="*/ 1070 h 1151"/>
              <a:gd name="T60" fmla="*/ 517 w 670"/>
              <a:gd name="T61" fmla="*/ 1109 h 1151"/>
              <a:gd name="T62" fmla="*/ 570 w 670"/>
              <a:gd name="T63" fmla="*/ 1130 h 1151"/>
              <a:gd name="T64" fmla="*/ 649 w 670"/>
              <a:gd name="T65" fmla="*/ 1123 h 1151"/>
              <a:gd name="T66" fmla="*/ 666 w 670"/>
              <a:gd name="T67" fmla="*/ 1104 h 1151"/>
              <a:gd name="T68" fmla="*/ 624 w 670"/>
              <a:gd name="T69" fmla="*/ 1026 h 1151"/>
              <a:gd name="T70" fmla="*/ 534 w 670"/>
              <a:gd name="T71" fmla="*/ 859 h 1151"/>
              <a:gd name="T72" fmla="*/ 517 w 670"/>
              <a:gd name="T73" fmla="*/ 751 h 1151"/>
              <a:gd name="T74" fmla="*/ 534 w 670"/>
              <a:gd name="T75" fmla="*/ 731 h 1151"/>
              <a:gd name="T76" fmla="*/ 564 w 670"/>
              <a:gd name="T77" fmla="*/ 684 h 1151"/>
              <a:gd name="T78" fmla="*/ 564 w 670"/>
              <a:gd name="T79" fmla="*/ 606 h 1151"/>
              <a:gd name="T80" fmla="*/ 560 w 670"/>
              <a:gd name="T81" fmla="*/ 562 h 1151"/>
              <a:gd name="T82" fmla="*/ 551 w 670"/>
              <a:gd name="T83" fmla="*/ 503 h 1151"/>
              <a:gd name="T84" fmla="*/ 495 w 670"/>
              <a:gd name="T85" fmla="*/ 395 h 1151"/>
              <a:gd name="T86" fmla="*/ 428 w 670"/>
              <a:gd name="T87" fmla="*/ 359 h 1151"/>
              <a:gd name="T88" fmla="*/ 423 w 670"/>
              <a:gd name="T89" fmla="*/ 308 h 1151"/>
              <a:gd name="T90" fmla="*/ 471 w 670"/>
              <a:gd name="T91" fmla="*/ 295 h 1151"/>
              <a:gd name="T92" fmla="*/ 491 w 670"/>
              <a:gd name="T93" fmla="*/ 253 h 1151"/>
              <a:gd name="T94" fmla="*/ 507 w 670"/>
              <a:gd name="T95" fmla="*/ 171 h 1151"/>
              <a:gd name="T96" fmla="*/ 472 w 670"/>
              <a:gd name="T97" fmla="*/ 120 h 1151"/>
              <a:gd name="T98" fmla="*/ 403 w 670"/>
              <a:gd name="T99" fmla="*/ 90 h 1151"/>
              <a:gd name="T100" fmla="*/ 350 w 670"/>
              <a:gd name="T101" fmla="*/ 115 h 1151"/>
              <a:gd name="T102" fmla="*/ 320 w 670"/>
              <a:gd name="T103" fmla="*/ 164 h 1151"/>
              <a:gd name="T104" fmla="*/ 303 w 670"/>
              <a:gd name="T105" fmla="*/ 194 h 1151"/>
              <a:gd name="T106" fmla="*/ 297 w 670"/>
              <a:gd name="T107" fmla="*/ 220 h 1151"/>
              <a:gd name="T108" fmla="*/ 296 w 670"/>
              <a:gd name="T109" fmla="*/ 259 h 1151"/>
              <a:gd name="T110" fmla="*/ 250 w 670"/>
              <a:gd name="T111" fmla="*/ 308 h 1151"/>
              <a:gd name="T112" fmla="*/ 221 w 670"/>
              <a:gd name="T113" fmla="*/ 311 h 1151"/>
              <a:gd name="T114" fmla="*/ 169 w 670"/>
              <a:gd name="T115" fmla="*/ 279 h 1151"/>
              <a:gd name="T116" fmla="*/ 147 w 670"/>
              <a:gd name="T117" fmla="*/ 248 h 1151"/>
              <a:gd name="T118" fmla="*/ 133 w 670"/>
              <a:gd name="T119" fmla="*/ 147 h 1151"/>
              <a:gd name="T120" fmla="*/ 114 w 670"/>
              <a:gd name="T121" fmla="*/ 76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1151">
                <a:moveTo>
                  <a:pt x="92" y="55"/>
                </a:moveTo>
                <a:lnTo>
                  <a:pt x="92" y="55"/>
                </a:lnTo>
                <a:lnTo>
                  <a:pt x="93" y="50"/>
                </a:lnTo>
                <a:lnTo>
                  <a:pt x="97" y="41"/>
                </a:lnTo>
                <a:lnTo>
                  <a:pt x="99" y="30"/>
                </a:lnTo>
                <a:lnTo>
                  <a:pt x="100" y="25"/>
                </a:lnTo>
                <a:lnTo>
                  <a:pt x="100" y="20"/>
                </a:lnTo>
                <a:lnTo>
                  <a:pt x="100" y="20"/>
                </a:lnTo>
                <a:lnTo>
                  <a:pt x="98" y="13"/>
                </a:lnTo>
                <a:lnTo>
                  <a:pt x="97" y="11"/>
                </a:lnTo>
                <a:lnTo>
                  <a:pt x="94" y="7"/>
                </a:lnTo>
                <a:lnTo>
                  <a:pt x="91" y="5"/>
                </a:lnTo>
                <a:lnTo>
                  <a:pt x="87" y="4"/>
                </a:lnTo>
                <a:lnTo>
                  <a:pt x="79" y="2"/>
                </a:lnTo>
                <a:lnTo>
                  <a:pt x="79" y="2"/>
                </a:lnTo>
                <a:lnTo>
                  <a:pt x="65" y="0"/>
                </a:lnTo>
                <a:lnTo>
                  <a:pt x="58" y="0"/>
                </a:lnTo>
                <a:lnTo>
                  <a:pt x="58" y="0"/>
                </a:lnTo>
                <a:lnTo>
                  <a:pt x="52" y="2"/>
                </a:lnTo>
                <a:lnTo>
                  <a:pt x="48" y="3"/>
                </a:lnTo>
                <a:lnTo>
                  <a:pt x="45" y="4"/>
                </a:lnTo>
                <a:lnTo>
                  <a:pt x="45" y="4"/>
                </a:lnTo>
                <a:lnTo>
                  <a:pt x="40" y="6"/>
                </a:lnTo>
                <a:lnTo>
                  <a:pt x="33" y="10"/>
                </a:lnTo>
                <a:lnTo>
                  <a:pt x="33" y="10"/>
                </a:lnTo>
                <a:lnTo>
                  <a:pt x="26" y="13"/>
                </a:lnTo>
                <a:lnTo>
                  <a:pt x="19" y="18"/>
                </a:lnTo>
                <a:lnTo>
                  <a:pt x="12" y="24"/>
                </a:lnTo>
                <a:lnTo>
                  <a:pt x="7" y="30"/>
                </a:lnTo>
                <a:lnTo>
                  <a:pt x="7" y="30"/>
                </a:lnTo>
                <a:lnTo>
                  <a:pt x="4" y="36"/>
                </a:lnTo>
                <a:lnTo>
                  <a:pt x="1" y="44"/>
                </a:lnTo>
                <a:lnTo>
                  <a:pt x="0" y="53"/>
                </a:lnTo>
                <a:lnTo>
                  <a:pt x="0" y="62"/>
                </a:lnTo>
                <a:lnTo>
                  <a:pt x="0" y="62"/>
                </a:lnTo>
                <a:lnTo>
                  <a:pt x="4" y="74"/>
                </a:lnTo>
                <a:lnTo>
                  <a:pt x="9" y="90"/>
                </a:lnTo>
                <a:lnTo>
                  <a:pt x="17" y="112"/>
                </a:lnTo>
                <a:lnTo>
                  <a:pt x="17" y="112"/>
                </a:lnTo>
                <a:lnTo>
                  <a:pt x="15" y="114"/>
                </a:lnTo>
                <a:lnTo>
                  <a:pt x="14" y="116"/>
                </a:lnTo>
                <a:lnTo>
                  <a:pt x="14" y="118"/>
                </a:lnTo>
                <a:lnTo>
                  <a:pt x="17" y="122"/>
                </a:lnTo>
                <a:lnTo>
                  <a:pt x="17" y="122"/>
                </a:lnTo>
                <a:lnTo>
                  <a:pt x="22" y="127"/>
                </a:lnTo>
                <a:lnTo>
                  <a:pt x="28" y="130"/>
                </a:lnTo>
                <a:lnTo>
                  <a:pt x="33" y="134"/>
                </a:lnTo>
                <a:lnTo>
                  <a:pt x="35" y="136"/>
                </a:lnTo>
                <a:lnTo>
                  <a:pt x="35" y="136"/>
                </a:lnTo>
                <a:lnTo>
                  <a:pt x="35" y="138"/>
                </a:lnTo>
                <a:lnTo>
                  <a:pt x="35" y="142"/>
                </a:lnTo>
                <a:lnTo>
                  <a:pt x="35" y="144"/>
                </a:lnTo>
                <a:lnTo>
                  <a:pt x="37" y="145"/>
                </a:lnTo>
                <a:lnTo>
                  <a:pt x="39" y="148"/>
                </a:lnTo>
                <a:lnTo>
                  <a:pt x="43" y="149"/>
                </a:lnTo>
                <a:lnTo>
                  <a:pt x="43" y="149"/>
                </a:lnTo>
                <a:lnTo>
                  <a:pt x="48" y="150"/>
                </a:lnTo>
                <a:lnTo>
                  <a:pt x="52" y="151"/>
                </a:lnTo>
                <a:lnTo>
                  <a:pt x="53" y="151"/>
                </a:lnTo>
                <a:lnTo>
                  <a:pt x="54" y="153"/>
                </a:lnTo>
                <a:lnTo>
                  <a:pt x="54" y="153"/>
                </a:lnTo>
                <a:lnTo>
                  <a:pt x="57" y="156"/>
                </a:lnTo>
                <a:lnTo>
                  <a:pt x="59" y="160"/>
                </a:lnTo>
                <a:lnTo>
                  <a:pt x="64" y="162"/>
                </a:lnTo>
                <a:lnTo>
                  <a:pt x="64" y="162"/>
                </a:lnTo>
                <a:lnTo>
                  <a:pt x="71" y="163"/>
                </a:lnTo>
                <a:lnTo>
                  <a:pt x="78" y="162"/>
                </a:lnTo>
                <a:lnTo>
                  <a:pt x="85" y="160"/>
                </a:lnTo>
                <a:lnTo>
                  <a:pt x="73" y="223"/>
                </a:lnTo>
                <a:lnTo>
                  <a:pt x="73" y="223"/>
                </a:lnTo>
                <a:lnTo>
                  <a:pt x="67" y="227"/>
                </a:lnTo>
                <a:lnTo>
                  <a:pt x="64" y="229"/>
                </a:lnTo>
                <a:lnTo>
                  <a:pt x="63" y="233"/>
                </a:lnTo>
                <a:lnTo>
                  <a:pt x="63" y="233"/>
                </a:lnTo>
                <a:lnTo>
                  <a:pt x="58" y="248"/>
                </a:lnTo>
                <a:lnTo>
                  <a:pt x="51" y="266"/>
                </a:lnTo>
                <a:lnTo>
                  <a:pt x="51" y="266"/>
                </a:lnTo>
                <a:lnTo>
                  <a:pt x="48" y="273"/>
                </a:lnTo>
                <a:lnTo>
                  <a:pt x="46" y="282"/>
                </a:lnTo>
                <a:lnTo>
                  <a:pt x="43" y="301"/>
                </a:lnTo>
                <a:lnTo>
                  <a:pt x="43" y="301"/>
                </a:lnTo>
                <a:lnTo>
                  <a:pt x="39" y="314"/>
                </a:lnTo>
                <a:lnTo>
                  <a:pt x="37" y="333"/>
                </a:lnTo>
                <a:lnTo>
                  <a:pt x="35" y="353"/>
                </a:lnTo>
                <a:lnTo>
                  <a:pt x="35" y="362"/>
                </a:lnTo>
                <a:lnTo>
                  <a:pt x="37" y="368"/>
                </a:lnTo>
                <a:lnTo>
                  <a:pt x="37" y="368"/>
                </a:lnTo>
                <a:lnTo>
                  <a:pt x="43" y="386"/>
                </a:lnTo>
                <a:lnTo>
                  <a:pt x="46" y="392"/>
                </a:lnTo>
                <a:lnTo>
                  <a:pt x="50" y="398"/>
                </a:lnTo>
                <a:lnTo>
                  <a:pt x="50" y="398"/>
                </a:lnTo>
                <a:lnTo>
                  <a:pt x="53" y="402"/>
                </a:lnTo>
                <a:lnTo>
                  <a:pt x="59" y="407"/>
                </a:lnTo>
                <a:lnTo>
                  <a:pt x="74" y="419"/>
                </a:lnTo>
                <a:lnTo>
                  <a:pt x="83" y="427"/>
                </a:lnTo>
                <a:lnTo>
                  <a:pt x="91" y="434"/>
                </a:lnTo>
                <a:lnTo>
                  <a:pt x="97" y="443"/>
                </a:lnTo>
                <a:lnTo>
                  <a:pt x="101" y="451"/>
                </a:lnTo>
                <a:lnTo>
                  <a:pt x="101" y="451"/>
                </a:lnTo>
                <a:lnTo>
                  <a:pt x="104" y="460"/>
                </a:lnTo>
                <a:lnTo>
                  <a:pt x="106" y="470"/>
                </a:lnTo>
                <a:lnTo>
                  <a:pt x="109" y="487"/>
                </a:lnTo>
                <a:lnTo>
                  <a:pt x="111" y="504"/>
                </a:lnTo>
                <a:lnTo>
                  <a:pt x="113" y="510"/>
                </a:lnTo>
                <a:lnTo>
                  <a:pt x="116" y="514"/>
                </a:lnTo>
                <a:lnTo>
                  <a:pt x="116" y="514"/>
                </a:lnTo>
                <a:lnTo>
                  <a:pt x="119" y="522"/>
                </a:lnTo>
                <a:lnTo>
                  <a:pt x="123" y="529"/>
                </a:lnTo>
                <a:lnTo>
                  <a:pt x="124" y="535"/>
                </a:lnTo>
                <a:lnTo>
                  <a:pt x="125" y="537"/>
                </a:lnTo>
                <a:lnTo>
                  <a:pt x="125" y="537"/>
                </a:lnTo>
                <a:lnTo>
                  <a:pt x="125" y="573"/>
                </a:lnTo>
                <a:lnTo>
                  <a:pt x="125" y="601"/>
                </a:lnTo>
                <a:lnTo>
                  <a:pt x="127" y="619"/>
                </a:lnTo>
                <a:lnTo>
                  <a:pt x="127" y="619"/>
                </a:lnTo>
                <a:lnTo>
                  <a:pt x="130" y="632"/>
                </a:lnTo>
                <a:lnTo>
                  <a:pt x="133" y="648"/>
                </a:lnTo>
                <a:lnTo>
                  <a:pt x="136" y="660"/>
                </a:lnTo>
                <a:lnTo>
                  <a:pt x="137" y="665"/>
                </a:lnTo>
                <a:lnTo>
                  <a:pt x="137" y="665"/>
                </a:lnTo>
                <a:lnTo>
                  <a:pt x="133" y="676"/>
                </a:lnTo>
                <a:lnTo>
                  <a:pt x="129" y="698"/>
                </a:lnTo>
                <a:lnTo>
                  <a:pt x="123" y="722"/>
                </a:lnTo>
                <a:lnTo>
                  <a:pt x="118" y="741"/>
                </a:lnTo>
                <a:lnTo>
                  <a:pt x="118" y="741"/>
                </a:lnTo>
                <a:lnTo>
                  <a:pt x="114" y="751"/>
                </a:lnTo>
                <a:lnTo>
                  <a:pt x="111" y="761"/>
                </a:lnTo>
                <a:lnTo>
                  <a:pt x="109" y="770"/>
                </a:lnTo>
                <a:lnTo>
                  <a:pt x="109" y="776"/>
                </a:lnTo>
                <a:lnTo>
                  <a:pt x="109" y="784"/>
                </a:lnTo>
                <a:lnTo>
                  <a:pt x="109" y="784"/>
                </a:lnTo>
                <a:lnTo>
                  <a:pt x="113" y="846"/>
                </a:lnTo>
                <a:lnTo>
                  <a:pt x="117" y="881"/>
                </a:lnTo>
                <a:lnTo>
                  <a:pt x="119" y="894"/>
                </a:lnTo>
                <a:lnTo>
                  <a:pt x="122" y="902"/>
                </a:lnTo>
                <a:lnTo>
                  <a:pt x="122" y="902"/>
                </a:lnTo>
                <a:lnTo>
                  <a:pt x="127" y="920"/>
                </a:lnTo>
                <a:lnTo>
                  <a:pt x="133" y="945"/>
                </a:lnTo>
                <a:lnTo>
                  <a:pt x="140" y="978"/>
                </a:lnTo>
                <a:lnTo>
                  <a:pt x="140" y="978"/>
                </a:lnTo>
                <a:lnTo>
                  <a:pt x="132" y="1033"/>
                </a:lnTo>
                <a:lnTo>
                  <a:pt x="125" y="1092"/>
                </a:lnTo>
                <a:lnTo>
                  <a:pt x="125" y="1092"/>
                </a:lnTo>
                <a:lnTo>
                  <a:pt x="124" y="1099"/>
                </a:lnTo>
                <a:lnTo>
                  <a:pt x="123" y="1113"/>
                </a:lnTo>
                <a:lnTo>
                  <a:pt x="124" y="1121"/>
                </a:lnTo>
                <a:lnTo>
                  <a:pt x="126" y="1129"/>
                </a:lnTo>
                <a:lnTo>
                  <a:pt x="130" y="1136"/>
                </a:lnTo>
                <a:lnTo>
                  <a:pt x="137" y="1142"/>
                </a:lnTo>
                <a:lnTo>
                  <a:pt x="137" y="1142"/>
                </a:lnTo>
                <a:lnTo>
                  <a:pt x="140" y="1144"/>
                </a:lnTo>
                <a:lnTo>
                  <a:pt x="145" y="1146"/>
                </a:lnTo>
                <a:lnTo>
                  <a:pt x="157" y="1149"/>
                </a:lnTo>
                <a:lnTo>
                  <a:pt x="170" y="1150"/>
                </a:lnTo>
                <a:lnTo>
                  <a:pt x="184" y="1151"/>
                </a:lnTo>
                <a:lnTo>
                  <a:pt x="209" y="1150"/>
                </a:lnTo>
                <a:lnTo>
                  <a:pt x="224" y="1149"/>
                </a:lnTo>
                <a:lnTo>
                  <a:pt x="224" y="1149"/>
                </a:lnTo>
                <a:lnTo>
                  <a:pt x="234" y="1148"/>
                </a:lnTo>
                <a:lnTo>
                  <a:pt x="241" y="1144"/>
                </a:lnTo>
                <a:lnTo>
                  <a:pt x="244" y="1143"/>
                </a:lnTo>
                <a:lnTo>
                  <a:pt x="247" y="1141"/>
                </a:lnTo>
                <a:lnTo>
                  <a:pt x="249" y="1137"/>
                </a:lnTo>
                <a:lnTo>
                  <a:pt x="250" y="1133"/>
                </a:lnTo>
                <a:lnTo>
                  <a:pt x="250" y="1133"/>
                </a:lnTo>
                <a:lnTo>
                  <a:pt x="252" y="1118"/>
                </a:lnTo>
                <a:lnTo>
                  <a:pt x="252" y="1111"/>
                </a:lnTo>
                <a:lnTo>
                  <a:pt x="252" y="1111"/>
                </a:lnTo>
                <a:lnTo>
                  <a:pt x="252" y="1103"/>
                </a:lnTo>
                <a:lnTo>
                  <a:pt x="254" y="1095"/>
                </a:lnTo>
                <a:lnTo>
                  <a:pt x="271" y="1057"/>
                </a:lnTo>
                <a:lnTo>
                  <a:pt x="271" y="1057"/>
                </a:lnTo>
                <a:lnTo>
                  <a:pt x="276" y="1076"/>
                </a:lnTo>
                <a:lnTo>
                  <a:pt x="280" y="1091"/>
                </a:lnTo>
                <a:lnTo>
                  <a:pt x="281" y="1104"/>
                </a:lnTo>
                <a:lnTo>
                  <a:pt x="281" y="1104"/>
                </a:lnTo>
                <a:lnTo>
                  <a:pt x="281" y="1112"/>
                </a:lnTo>
                <a:lnTo>
                  <a:pt x="283" y="1122"/>
                </a:lnTo>
                <a:lnTo>
                  <a:pt x="287" y="1131"/>
                </a:lnTo>
                <a:lnTo>
                  <a:pt x="289" y="1133"/>
                </a:lnTo>
                <a:lnTo>
                  <a:pt x="291" y="1136"/>
                </a:lnTo>
                <a:lnTo>
                  <a:pt x="291" y="1136"/>
                </a:lnTo>
                <a:lnTo>
                  <a:pt x="298" y="1138"/>
                </a:lnTo>
                <a:lnTo>
                  <a:pt x="313" y="1141"/>
                </a:lnTo>
                <a:lnTo>
                  <a:pt x="353" y="1145"/>
                </a:lnTo>
                <a:lnTo>
                  <a:pt x="373" y="1146"/>
                </a:lnTo>
                <a:lnTo>
                  <a:pt x="392" y="1146"/>
                </a:lnTo>
                <a:lnTo>
                  <a:pt x="406" y="1144"/>
                </a:lnTo>
                <a:lnTo>
                  <a:pt x="409" y="1143"/>
                </a:lnTo>
                <a:lnTo>
                  <a:pt x="412" y="1142"/>
                </a:lnTo>
                <a:lnTo>
                  <a:pt x="412" y="1142"/>
                </a:lnTo>
                <a:lnTo>
                  <a:pt x="415" y="1133"/>
                </a:lnTo>
                <a:lnTo>
                  <a:pt x="416" y="1128"/>
                </a:lnTo>
                <a:lnTo>
                  <a:pt x="415" y="1123"/>
                </a:lnTo>
                <a:lnTo>
                  <a:pt x="412" y="1119"/>
                </a:lnTo>
                <a:lnTo>
                  <a:pt x="412" y="1119"/>
                </a:lnTo>
                <a:lnTo>
                  <a:pt x="403" y="1108"/>
                </a:lnTo>
                <a:lnTo>
                  <a:pt x="400" y="1099"/>
                </a:lnTo>
                <a:lnTo>
                  <a:pt x="396" y="1092"/>
                </a:lnTo>
                <a:lnTo>
                  <a:pt x="396" y="1092"/>
                </a:lnTo>
                <a:lnTo>
                  <a:pt x="395" y="1084"/>
                </a:lnTo>
                <a:lnTo>
                  <a:pt x="395" y="1075"/>
                </a:lnTo>
                <a:lnTo>
                  <a:pt x="395" y="1065"/>
                </a:lnTo>
                <a:lnTo>
                  <a:pt x="395" y="1065"/>
                </a:lnTo>
                <a:lnTo>
                  <a:pt x="412" y="1069"/>
                </a:lnTo>
                <a:lnTo>
                  <a:pt x="427" y="1071"/>
                </a:lnTo>
                <a:lnTo>
                  <a:pt x="444" y="1072"/>
                </a:lnTo>
                <a:lnTo>
                  <a:pt x="444" y="1072"/>
                </a:lnTo>
                <a:lnTo>
                  <a:pt x="451" y="1071"/>
                </a:lnTo>
                <a:lnTo>
                  <a:pt x="459" y="1070"/>
                </a:lnTo>
                <a:lnTo>
                  <a:pt x="474" y="1065"/>
                </a:lnTo>
                <a:lnTo>
                  <a:pt x="491" y="1058"/>
                </a:lnTo>
                <a:lnTo>
                  <a:pt x="491" y="1058"/>
                </a:lnTo>
                <a:lnTo>
                  <a:pt x="494" y="1066"/>
                </a:lnTo>
                <a:lnTo>
                  <a:pt x="504" y="1086"/>
                </a:lnTo>
                <a:lnTo>
                  <a:pt x="510" y="1098"/>
                </a:lnTo>
                <a:lnTo>
                  <a:pt x="517" y="1109"/>
                </a:lnTo>
                <a:lnTo>
                  <a:pt x="525" y="1117"/>
                </a:lnTo>
                <a:lnTo>
                  <a:pt x="528" y="1121"/>
                </a:lnTo>
                <a:lnTo>
                  <a:pt x="532" y="1123"/>
                </a:lnTo>
                <a:lnTo>
                  <a:pt x="532" y="1123"/>
                </a:lnTo>
                <a:lnTo>
                  <a:pt x="541" y="1126"/>
                </a:lnTo>
                <a:lnTo>
                  <a:pt x="554" y="1129"/>
                </a:lnTo>
                <a:lnTo>
                  <a:pt x="570" y="1130"/>
                </a:lnTo>
                <a:lnTo>
                  <a:pt x="586" y="1131"/>
                </a:lnTo>
                <a:lnTo>
                  <a:pt x="602" y="1131"/>
                </a:lnTo>
                <a:lnTo>
                  <a:pt x="616" y="1131"/>
                </a:lnTo>
                <a:lnTo>
                  <a:pt x="628" y="1130"/>
                </a:lnTo>
                <a:lnTo>
                  <a:pt x="636" y="1128"/>
                </a:lnTo>
                <a:lnTo>
                  <a:pt x="636" y="1128"/>
                </a:lnTo>
                <a:lnTo>
                  <a:pt x="649" y="1123"/>
                </a:lnTo>
                <a:lnTo>
                  <a:pt x="662" y="1117"/>
                </a:lnTo>
                <a:lnTo>
                  <a:pt x="666" y="1115"/>
                </a:lnTo>
                <a:lnTo>
                  <a:pt x="670" y="1111"/>
                </a:lnTo>
                <a:lnTo>
                  <a:pt x="670" y="1110"/>
                </a:lnTo>
                <a:lnTo>
                  <a:pt x="670" y="1108"/>
                </a:lnTo>
                <a:lnTo>
                  <a:pt x="666" y="1104"/>
                </a:lnTo>
                <a:lnTo>
                  <a:pt x="666" y="1104"/>
                </a:lnTo>
                <a:lnTo>
                  <a:pt x="659" y="1099"/>
                </a:lnTo>
                <a:lnTo>
                  <a:pt x="653" y="1095"/>
                </a:lnTo>
                <a:lnTo>
                  <a:pt x="649" y="1087"/>
                </a:lnTo>
                <a:lnTo>
                  <a:pt x="643" y="1073"/>
                </a:lnTo>
                <a:lnTo>
                  <a:pt x="643" y="1073"/>
                </a:lnTo>
                <a:lnTo>
                  <a:pt x="631" y="1043"/>
                </a:lnTo>
                <a:lnTo>
                  <a:pt x="624" y="1026"/>
                </a:lnTo>
                <a:lnTo>
                  <a:pt x="613" y="1006"/>
                </a:lnTo>
                <a:lnTo>
                  <a:pt x="613" y="1006"/>
                </a:lnTo>
                <a:lnTo>
                  <a:pt x="589" y="960"/>
                </a:lnTo>
                <a:lnTo>
                  <a:pt x="563" y="914"/>
                </a:lnTo>
                <a:lnTo>
                  <a:pt x="563" y="914"/>
                </a:lnTo>
                <a:lnTo>
                  <a:pt x="549" y="887"/>
                </a:lnTo>
                <a:lnTo>
                  <a:pt x="534" y="859"/>
                </a:lnTo>
                <a:lnTo>
                  <a:pt x="519" y="825"/>
                </a:lnTo>
                <a:lnTo>
                  <a:pt x="519" y="825"/>
                </a:lnTo>
                <a:lnTo>
                  <a:pt x="507" y="773"/>
                </a:lnTo>
                <a:lnTo>
                  <a:pt x="507" y="773"/>
                </a:lnTo>
                <a:lnTo>
                  <a:pt x="512" y="766"/>
                </a:lnTo>
                <a:lnTo>
                  <a:pt x="514" y="759"/>
                </a:lnTo>
                <a:lnTo>
                  <a:pt x="517" y="751"/>
                </a:lnTo>
                <a:lnTo>
                  <a:pt x="517" y="751"/>
                </a:lnTo>
                <a:lnTo>
                  <a:pt x="517" y="740"/>
                </a:lnTo>
                <a:lnTo>
                  <a:pt x="517" y="736"/>
                </a:lnTo>
                <a:lnTo>
                  <a:pt x="517" y="736"/>
                </a:lnTo>
                <a:lnTo>
                  <a:pt x="520" y="735"/>
                </a:lnTo>
                <a:lnTo>
                  <a:pt x="528" y="734"/>
                </a:lnTo>
                <a:lnTo>
                  <a:pt x="534" y="731"/>
                </a:lnTo>
                <a:lnTo>
                  <a:pt x="540" y="728"/>
                </a:lnTo>
                <a:lnTo>
                  <a:pt x="546" y="723"/>
                </a:lnTo>
                <a:lnTo>
                  <a:pt x="551" y="717"/>
                </a:lnTo>
                <a:lnTo>
                  <a:pt x="551" y="717"/>
                </a:lnTo>
                <a:lnTo>
                  <a:pt x="556" y="710"/>
                </a:lnTo>
                <a:lnTo>
                  <a:pt x="559" y="702"/>
                </a:lnTo>
                <a:lnTo>
                  <a:pt x="564" y="684"/>
                </a:lnTo>
                <a:lnTo>
                  <a:pt x="569" y="660"/>
                </a:lnTo>
                <a:lnTo>
                  <a:pt x="569" y="660"/>
                </a:lnTo>
                <a:lnTo>
                  <a:pt x="571" y="644"/>
                </a:lnTo>
                <a:lnTo>
                  <a:pt x="572" y="635"/>
                </a:lnTo>
                <a:lnTo>
                  <a:pt x="570" y="626"/>
                </a:lnTo>
                <a:lnTo>
                  <a:pt x="570" y="626"/>
                </a:lnTo>
                <a:lnTo>
                  <a:pt x="564" y="606"/>
                </a:lnTo>
                <a:lnTo>
                  <a:pt x="559" y="588"/>
                </a:lnTo>
                <a:lnTo>
                  <a:pt x="559" y="588"/>
                </a:lnTo>
                <a:lnTo>
                  <a:pt x="557" y="576"/>
                </a:lnTo>
                <a:lnTo>
                  <a:pt x="557" y="571"/>
                </a:lnTo>
                <a:lnTo>
                  <a:pt x="558" y="566"/>
                </a:lnTo>
                <a:lnTo>
                  <a:pt x="558" y="566"/>
                </a:lnTo>
                <a:lnTo>
                  <a:pt x="560" y="562"/>
                </a:lnTo>
                <a:lnTo>
                  <a:pt x="565" y="556"/>
                </a:lnTo>
                <a:lnTo>
                  <a:pt x="567" y="547"/>
                </a:lnTo>
                <a:lnTo>
                  <a:pt x="567" y="544"/>
                </a:lnTo>
                <a:lnTo>
                  <a:pt x="567" y="540"/>
                </a:lnTo>
                <a:lnTo>
                  <a:pt x="567" y="540"/>
                </a:lnTo>
                <a:lnTo>
                  <a:pt x="561" y="525"/>
                </a:lnTo>
                <a:lnTo>
                  <a:pt x="551" y="503"/>
                </a:lnTo>
                <a:lnTo>
                  <a:pt x="540" y="480"/>
                </a:lnTo>
                <a:lnTo>
                  <a:pt x="532" y="465"/>
                </a:lnTo>
                <a:lnTo>
                  <a:pt x="532" y="465"/>
                </a:lnTo>
                <a:lnTo>
                  <a:pt x="519" y="440"/>
                </a:lnTo>
                <a:lnTo>
                  <a:pt x="508" y="419"/>
                </a:lnTo>
                <a:lnTo>
                  <a:pt x="508" y="419"/>
                </a:lnTo>
                <a:lnTo>
                  <a:pt x="495" y="395"/>
                </a:lnTo>
                <a:lnTo>
                  <a:pt x="481" y="386"/>
                </a:lnTo>
                <a:lnTo>
                  <a:pt x="445" y="371"/>
                </a:lnTo>
                <a:lnTo>
                  <a:pt x="432" y="364"/>
                </a:lnTo>
                <a:lnTo>
                  <a:pt x="432" y="364"/>
                </a:lnTo>
                <a:lnTo>
                  <a:pt x="431" y="364"/>
                </a:lnTo>
                <a:lnTo>
                  <a:pt x="429" y="362"/>
                </a:lnTo>
                <a:lnTo>
                  <a:pt x="428" y="359"/>
                </a:lnTo>
                <a:lnTo>
                  <a:pt x="427" y="351"/>
                </a:lnTo>
                <a:lnTo>
                  <a:pt x="427" y="351"/>
                </a:lnTo>
                <a:lnTo>
                  <a:pt x="425" y="339"/>
                </a:lnTo>
                <a:lnTo>
                  <a:pt x="421" y="327"/>
                </a:lnTo>
                <a:lnTo>
                  <a:pt x="418" y="314"/>
                </a:lnTo>
                <a:lnTo>
                  <a:pt x="423" y="308"/>
                </a:lnTo>
                <a:lnTo>
                  <a:pt x="423" y="308"/>
                </a:lnTo>
                <a:lnTo>
                  <a:pt x="427" y="311"/>
                </a:lnTo>
                <a:lnTo>
                  <a:pt x="432" y="313"/>
                </a:lnTo>
                <a:lnTo>
                  <a:pt x="436" y="313"/>
                </a:lnTo>
                <a:lnTo>
                  <a:pt x="436" y="313"/>
                </a:lnTo>
                <a:lnTo>
                  <a:pt x="446" y="309"/>
                </a:lnTo>
                <a:lnTo>
                  <a:pt x="459" y="302"/>
                </a:lnTo>
                <a:lnTo>
                  <a:pt x="471" y="295"/>
                </a:lnTo>
                <a:lnTo>
                  <a:pt x="474" y="292"/>
                </a:lnTo>
                <a:lnTo>
                  <a:pt x="475" y="288"/>
                </a:lnTo>
                <a:lnTo>
                  <a:pt x="475" y="288"/>
                </a:lnTo>
                <a:lnTo>
                  <a:pt x="475" y="282"/>
                </a:lnTo>
                <a:lnTo>
                  <a:pt x="475" y="281"/>
                </a:lnTo>
                <a:lnTo>
                  <a:pt x="475" y="281"/>
                </a:lnTo>
                <a:lnTo>
                  <a:pt x="491" y="253"/>
                </a:lnTo>
                <a:lnTo>
                  <a:pt x="500" y="230"/>
                </a:lnTo>
                <a:lnTo>
                  <a:pt x="505" y="220"/>
                </a:lnTo>
                <a:lnTo>
                  <a:pt x="506" y="213"/>
                </a:lnTo>
                <a:lnTo>
                  <a:pt x="506" y="213"/>
                </a:lnTo>
                <a:lnTo>
                  <a:pt x="508" y="197"/>
                </a:lnTo>
                <a:lnTo>
                  <a:pt x="508" y="181"/>
                </a:lnTo>
                <a:lnTo>
                  <a:pt x="507" y="171"/>
                </a:lnTo>
                <a:lnTo>
                  <a:pt x="506" y="163"/>
                </a:lnTo>
                <a:lnTo>
                  <a:pt x="503" y="155"/>
                </a:lnTo>
                <a:lnTo>
                  <a:pt x="499" y="148"/>
                </a:lnTo>
                <a:lnTo>
                  <a:pt x="499" y="148"/>
                </a:lnTo>
                <a:lnTo>
                  <a:pt x="490" y="136"/>
                </a:lnTo>
                <a:lnTo>
                  <a:pt x="481" y="127"/>
                </a:lnTo>
                <a:lnTo>
                  <a:pt x="472" y="120"/>
                </a:lnTo>
                <a:lnTo>
                  <a:pt x="472" y="120"/>
                </a:lnTo>
                <a:lnTo>
                  <a:pt x="466" y="115"/>
                </a:lnTo>
                <a:lnTo>
                  <a:pt x="451" y="104"/>
                </a:lnTo>
                <a:lnTo>
                  <a:pt x="440" y="99"/>
                </a:lnTo>
                <a:lnTo>
                  <a:pt x="429" y="95"/>
                </a:lnTo>
                <a:lnTo>
                  <a:pt x="416" y="91"/>
                </a:lnTo>
                <a:lnTo>
                  <a:pt x="403" y="90"/>
                </a:lnTo>
                <a:lnTo>
                  <a:pt x="403" y="90"/>
                </a:lnTo>
                <a:lnTo>
                  <a:pt x="398" y="90"/>
                </a:lnTo>
                <a:lnTo>
                  <a:pt x="390" y="91"/>
                </a:lnTo>
                <a:lnTo>
                  <a:pt x="379" y="95"/>
                </a:lnTo>
                <a:lnTo>
                  <a:pt x="368" y="101"/>
                </a:lnTo>
                <a:lnTo>
                  <a:pt x="359" y="108"/>
                </a:lnTo>
                <a:lnTo>
                  <a:pt x="350" y="115"/>
                </a:lnTo>
                <a:lnTo>
                  <a:pt x="343" y="122"/>
                </a:lnTo>
                <a:lnTo>
                  <a:pt x="335" y="132"/>
                </a:lnTo>
                <a:lnTo>
                  <a:pt x="335" y="132"/>
                </a:lnTo>
                <a:lnTo>
                  <a:pt x="330" y="141"/>
                </a:lnTo>
                <a:lnTo>
                  <a:pt x="324" y="151"/>
                </a:lnTo>
                <a:lnTo>
                  <a:pt x="320" y="164"/>
                </a:lnTo>
                <a:lnTo>
                  <a:pt x="320" y="164"/>
                </a:lnTo>
                <a:lnTo>
                  <a:pt x="317" y="164"/>
                </a:lnTo>
                <a:lnTo>
                  <a:pt x="315" y="163"/>
                </a:lnTo>
                <a:lnTo>
                  <a:pt x="313" y="164"/>
                </a:lnTo>
                <a:lnTo>
                  <a:pt x="313" y="164"/>
                </a:lnTo>
                <a:lnTo>
                  <a:pt x="310" y="169"/>
                </a:lnTo>
                <a:lnTo>
                  <a:pt x="308" y="177"/>
                </a:lnTo>
                <a:lnTo>
                  <a:pt x="303" y="194"/>
                </a:lnTo>
                <a:lnTo>
                  <a:pt x="303" y="194"/>
                </a:lnTo>
                <a:lnTo>
                  <a:pt x="297" y="207"/>
                </a:lnTo>
                <a:lnTo>
                  <a:pt x="295" y="213"/>
                </a:lnTo>
                <a:lnTo>
                  <a:pt x="295" y="216"/>
                </a:lnTo>
                <a:lnTo>
                  <a:pt x="295" y="216"/>
                </a:lnTo>
                <a:lnTo>
                  <a:pt x="296" y="219"/>
                </a:lnTo>
                <a:lnTo>
                  <a:pt x="297" y="220"/>
                </a:lnTo>
                <a:lnTo>
                  <a:pt x="298" y="221"/>
                </a:lnTo>
                <a:lnTo>
                  <a:pt x="298" y="221"/>
                </a:lnTo>
                <a:lnTo>
                  <a:pt x="300" y="230"/>
                </a:lnTo>
                <a:lnTo>
                  <a:pt x="300" y="240"/>
                </a:lnTo>
                <a:lnTo>
                  <a:pt x="298" y="248"/>
                </a:lnTo>
                <a:lnTo>
                  <a:pt x="298" y="248"/>
                </a:lnTo>
                <a:lnTo>
                  <a:pt x="296" y="259"/>
                </a:lnTo>
                <a:lnTo>
                  <a:pt x="294" y="269"/>
                </a:lnTo>
                <a:lnTo>
                  <a:pt x="289" y="283"/>
                </a:lnTo>
                <a:lnTo>
                  <a:pt x="289" y="283"/>
                </a:lnTo>
                <a:lnTo>
                  <a:pt x="271" y="295"/>
                </a:lnTo>
                <a:lnTo>
                  <a:pt x="258" y="305"/>
                </a:lnTo>
                <a:lnTo>
                  <a:pt x="250" y="308"/>
                </a:lnTo>
                <a:lnTo>
                  <a:pt x="250" y="308"/>
                </a:lnTo>
                <a:lnTo>
                  <a:pt x="245" y="308"/>
                </a:lnTo>
                <a:lnTo>
                  <a:pt x="238" y="307"/>
                </a:lnTo>
                <a:lnTo>
                  <a:pt x="231" y="306"/>
                </a:lnTo>
                <a:lnTo>
                  <a:pt x="229" y="307"/>
                </a:lnTo>
                <a:lnTo>
                  <a:pt x="225" y="307"/>
                </a:lnTo>
                <a:lnTo>
                  <a:pt x="225" y="307"/>
                </a:lnTo>
                <a:lnTo>
                  <a:pt x="221" y="311"/>
                </a:lnTo>
                <a:lnTo>
                  <a:pt x="217" y="314"/>
                </a:lnTo>
                <a:lnTo>
                  <a:pt x="214" y="319"/>
                </a:lnTo>
                <a:lnTo>
                  <a:pt x="170" y="298"/>
                </a:lnTo>
                <a:lnTo>
                  <a:pt x="170" y="298"/>
                </a:lnTo>
                <a:lnTo>
                  <a:pt x="171" y="290"/>
                </a:lnTo>
                <a:lnTo>
                  <a:pt x="170" y="285"/>
                </a:lnTo>
                <a:lnTo>
                  <a:pt x="169" y="279"/>
                </a:lnTo>
                <a:lnTo>
                  <a:pt x="169" y="279"/>
                </a:lnTo>
                <a:lnTo>
                  <a:pt x="156" y="260"/>
                </a:lnTo>
                <a:lnTo>
                  <a:pt x="156" y="260"/>
                </a:lnTo>
                <a:lnTo>
                  <a:pt x="151" y="255"/>
                </a:lnTo>
                <a:lnTo>
                  <a:pt x="150" y="254"/>
                </a:lnTo>
                <a:lnTo>
                  <a:pt x="147" y="248"/>
                </a:lnTo>
                <a:lnTo>
                  <a:pt x="147" y="248"/>
                </a:lnTo>
                <a:lnTo>
                  <a:pt x="144" y="240"/>
                </a:lnTo>
                <a:lnTo>
                  <a:pt x="139" y="232"/>
                </a:lnTo>
                <a:lnTo>
                  <a:pt x="133" y="222"/>
                </a:lnTo>
                <a:lnTo>
                  <a:pt x="133" y="222"/>
                </a:lnTo>
                <a:lnTo>
                  <a:pt x="133" y="193"/>
                </a:lnTo>
                <a:lnTo>
                  <a:pt x="133" y="147"/>
                </a:lnTo>
                <a:lnTo>
                  <a:pt x="133" y="147"/>
                </a:lnTo>
                <a:lnTo>
                  <a:pt x="132" y="130"/>
                </a:lnTo>
                <a:lnTo>
                  <a:pt x="131" y="112"/>
                </a:lnTo>
                <a:lnTo>
                  <a:pt x="127" y="97"/>
                </a:lnTo>
                <a:lnTo>
                  <a:pt x="125" y="90"/>
                </a:lnTo>
                <a:lnTo>
                  <a:pt x="123" y="85"/>
                </a:lnTo>
                <a:lnTo>
                  <a:pt x="123" y="85"/>
                </a:lnTo>
                <a:lnTo>
                  <a:pt x="114" y="76"/>
                </a:lnTo>
                <a:lnTo>
                  <a:pt x="105" y="66"/>
                </a:lnTo>
                <a:lnTo>
                  <a:pt x="96" y="59"/>
                </a:lnTo>
                <a:lnTo>
                  <a:pt x="92" y="55"/>
                </a:lnTo>
                <a:lnTo>
                  <a:pt x="92" y="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0378E5CB-9A3F-4312-90BE-0AF9E8A29C8F}"/>
              </a:ext>
            </a:extLst>
          </p:cNvPr>
          <p:cNvSpPr>
            <a:spLocks noEditPoints="1"/>
          </p:cNvSpPr>
          <p:nvPr/>
        </p:nvSpPr>
        <p:spPr bwMode="auto">
          <a:xfrm>
            <a:off x="895131" y="839196"/>
            <a:ext cx="622653" cy="1607991"/>
          </a:xfrm>
          <a:custGeom>
            <a:avLst/>
            <a:gdLst>
              <a:gd name="T0" fmla="*/ 154 w 491"/>
              <a:gd name="T1" fmla="*/ 14 h 1268"/>
              <a:gd name="T2" fmla="*/ 124 w 491"/>
              <a:gd name="T3" fmla="*/ 33 h 1268"/>
              <a:gd name="T4" fmla="*/ 106 w 491"/>
              <a:gd name="T5" fmla="*/ 102 h 1268"/>
              <a:gd name="T6" fmla="*/ 100 w 491"/>
              <a:gd name="T7" fmla="*/ 181 h 1268"/>
              <a:gd name="T8" fmla="*/ 69 w 491"/>
              <a:gd name="T9" fmla="*/ 225 h 1268"/>
              <a:gd name="T10" fmla="*/ 46 w 491"/>
              <a:gd name="T11" fmla="*/ 253 h 1268"/>
              <a:gd name="T12" fmla="*/ 32 w 491"/>
              <a:gd name="T13" fmla="*/ 305 h 1268"/>
              <a:gd name="T14" fmla="*/ 8 w 491"/>
              <a:gd name="T15" fmla="*/ 403 h 1268"/>
              <a:gd name="T16" fmla="*/ 9 w 491"/>
              <a:gd name="T17" fmla="*/ 441 h 1268"/>
              <a:gd name="T18" fmla="*/ 44 w 491"/>
              <a:gd name="T19" fmla="*/ 472 h 1268"/>
              <a:gd name="T20" fmla="*/ 64 w 491"/>
              <a:gd name="T21" fmla="*/ 620 h 1268"/>
              <a:gd name="T22" fmla="*/ 54 w 491"/>
              <a:gd name="T23" fmla="*/ 684 h 1268"/>
              <a:gd name="T24" fmla="*/ 67 w 491"/>
              <a:gd name="T25" fmla="*/ 732 h 1268"/>
              <a:gd name="T26" fmla="*/ 82 w 491"/>
              <a:gd name="T27" fmla="*/ 772 h 1268"/>
              <a:gd name="T28" fmla="*/ 88 w 491"/>
              <a:gd name="T29" fmla="*/ 991 h 1268"/>
              <a:gd name="T30" fmla="*/ 95 w 491"/>
              <a:gd name="T31" fmla="*/ 1175 h 1268"/>
              <a:gd name="T32" fmla="*/ 87 w 491"/>
              <a:gd name="T33" fmla="*/ 1181 h 1268"/>
              <a:gd name="T34" fmla="*/ 81 w 491"/>
              <a:gd name="T35" fmla="*/ 1247 h 1268"/>
              <a:gd name="T36" fmla="*/ 111 w 491"/>
              <a:gd name="T37" fmla="*/ 1254 h 1268"/>
              <a:gd name="T38" fmla="*/ 165 w 491"/>
              <a:gd name="T39" fmla="*/ 1263 h 1268"/>
              <a:gd name="T40" fmla="*/ 270 w 491"/>
              <a:gd name="T41" fmla="*/ 1268 h 1268"/>
              <a:gd name="T42" fmla="*/ 359 w 491"/>
              <a:gd name="T43" fmla="*/ 1263 h 1268"/>
              <a:gd name="T44" fmla="*/ 375 w 491"/>
              <a:gd name="T45" fmla="*/ 1251 h 1268"/>
              <a:gd name="T46" fmla="*/ 318 w 491"/>
              <a:gd name="T47" fmla="*/ 1220 h 1268"/>
              <a:gd name="T48" fmla="*/ 273 w 491"/>
              <a:gd name="T49" fmla="*/ 1188 h 1268"/>
              <a:gd name="T50" fmla="*/ 286 w 491"/>
              <a:gd name="T51" fmla="*/ 993 h 1268"/>
              <a:gd name="T52" fmla="*/ 304 w 491"/>
              <a:gd name="T53" fmla="*/ 918 h 1268"/>
              <a:gd name="T54" fmla="*/ 390 w 491"/>
              <a:gd name="T55" fmla="*/ 723 h 1268"/>
              <a:gd name="T56" fmla="*/ 358 w 491"/>
              <a:gd name="T57" fmla="*/ 410 h 1268"/>
              <a:gd name="T58" fmla="*/ 449 w 491"/>
              <a:gd name="T59" fmla="*/ 361 h 1268"/>
              <a:gd name="T60" fmla="*/ 483 w 491"/>
              <a:gd name="T61" fmla="*/ 309 h 1268"/>
              <a:gd name="T62" fmla="*/ 483 w 491"/>
              <a:gd name="T63" fmla="*/ 231 h 1268"/>
              <a:gd name="T64" fmla="*/ 459 w 491"/>
              <a:gd name="T65" fmla="*/ 130 h 1268"/>
              <a:gd name="T66" fmla="*/ 415 w 491"/>
              <a:gd name="T67" fmla="*/ 72 h 1268"/>
              <a:gd name="T68" fmla="*/ 397 w 491"/>
              <a:gd name="T69" fmla="*/ 4 h 1268"/>
              <a:gd name="T70" fmla="*/ 358 w 491"/>
              <a:gd name="T71" fmla="*/ 1 h 1268"/>
              <a:gd name="T72" fmla="*/ 335 w 491"/>
              <a:gd name="T73" fmla="*/ 86 h 1268"/>
              <a:gd name="T74" fmla="*/ 345 w 491"/>
              <a:gd name="T75" fmla="*/ 90 h 1268"/>
              <a:gd name="T76" fmla="*/ 337 w 491"/>
              <a:gd name="T77" fmla="*/ 106 h 1268"/>
              <a:gd name="T78" fmla="*/ 362 w 491"/>
              <a:gd name="T79" fmla="*/ 118 h 1268"/>
              <a:gd name="T80" fmla="*/ 406 w 491"/>
              <a:gd name="T81" fmla="*/ 130 h 1268"/>
              <a:gd name="T82" fmla="*/ 424 w 491"/>
              <a:gd name="T83" fmla="*/ 141 h 1268"/>
              <a:gd name="T84" fmla="*/ 400 w 491"/>
              <a:gd name="T85" fmla="*/ 227 h 1268"/>
              <a:gd name="T86" fmla="*/ 343 w 491"/>
              <a:gd name="T87" fmla="*/ 209 h 1268"/>
              <a:gd name="T88" fmla="*/ 283 w 491"/>
              <a:gd name="T89" fmla="*/ 155 h 1268"/>
              <a:gd name="T90" fmla="*/ 285 w 491"/>
              <a:gd name="T91" fmla="*/ 119 h 1268"/>
              <a:gd name="T92" fmla="*/ 279 w 491"/>
              <a:gd name="T93" fmla="*/ 98 h 1268"/>
              <a:gd name="T94" fmla="*/ 272 w 491"/>
              <a:gd name="T95" fmla="*/ 49 h 1268"/>
              <a:gd name="T96" fmla="*/ 231 w 491"/>
              <a:gd name="T97" fmla="*/ 12 h 1268"/>
              <a:gd name="T98" fmla="*/ 188 w 491"/>
              <a:gd name="T99" fmla="*/ 15 h 1268"/>
              <a:gd name="T100" fmla="*/ 195 w 491"/>
              <a:gd name="T101" fmla="*/ 1049 h 1268"/>
              <a:gd name="T102" fmla="*/ 198 w 491"/>
              <a:gd name="T103" fmla="*/ 1158 h 1268"/>
              <a:gd name="T104" fmla="*/ 182 w 491"/>
              <a:gd name="T105" fmla="*/ 1172 h 1268"/>
              <a:gd name="T106" fmla="*/ 165 w 491"/>
              <a:gd name="T107" fmla="*/ 1183 h 1268"/>
              <a:gd name="T108" fmla="*/ 155 w 491"/>
              <a:gd name="T109" fmla="*/ 1098 h 1268"/>
              <a:gd name="T110" fmla="*/ 172 w 491"/>
              <a:gd name="T111" fmla="*/ 955 h 1268"/>
              <a:gd name="T112" fmla="*/ 204 w 491"/>
              <a:gd name="T113" fmla="*/ 891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1" h="1268">
                <a:moveTo>
                  <a:pt x="188" y="15"/>
                </a:moveTo>
                <a:lnTo>
                  <a:pt x="188" y="15"/>
                </a:lnTo>
                <a:lnTo>
                  <a:pt x="182" y="13"/>
                </a:lnTo>
                <a:lnTo>
                  <a:pt x="174" y="13"/>
                </a:lnTo>
                <a:lnTo>
                  <a:pt x="164" y="13"/>
                </a:lnTo>
                <a:lnTo>
                  <a:pt x="154" y="14"/>
                </a:lnTo>
                <a:lnTo>
                  <a:pt x="143" y="17"/>
                </a:lnTo>
                <a:lnTo>
                  <a:pt x="138" y="20"/>
                </a:lnTo>
                <a:lnTo>
                  <a:pt x="133" y="23"/>
                </a:lnTo>
                <a:lnTo>
                  <a:pt x="128" y="28"/>
                </a:lnTo>
                <a:lnTo>
                  <a:pt x="124" y="33"/>
                </a:lnTo>
                <a:lnTo>
                  <a:pt x="124" y="33"/>
                </a:lnTo>
                <a:lnTo>
                  <a:pt x="120" y="39"/>
                </a:lnTo>
                <a:lnTo>
                  <a:pt x="117" y="46"/>
                </a:lnTo>
                <a:lnTo>
                  <a:pt x="114" y="54"/>
                </a:lnTo>
                <a:lnTo>
                  <a:pt x="112" y="63"/>
                </a:lnTo>
                <a:lnTo>
                  <a:pt x="108" y="83"/>
                </a:lnTo>
                <a:lnTo>
                  <a:pt x="106" y="102"/>
                </a:lnTo>
                <a:lnTo>
                  <a:pt x="103" y="122"/>
                </a:lnTo>
                <a:lnTo>
                  <a:pt x="103" y="140"/>
                </a:lnTo>
                <a:lnTo>
                  <a:pt x="103" y="164"/>
                </a:lnTo>
                <a:lnTo>
                  <a:pt x="103" y="164"/>
                </a:lnTo>
                <a:lnTo>
                  <a:pt x="102" y="172"/>
                </a:lnTo>
                <a:lnTo>
                  <a:pt x="100" y="181"/>
                </a:lnTo>
                <a:lnTo>
                  <a:pt x="95" y="199"/>
                </a:lnTo>
                <a:lnTo>
                  <a:pt x="90" y="213"/>
                </a:lnTo>
                <a:lnTo>
                  <a:pt x="87" y="219"/>
                </a:lnTo>
                <a:lnTo>
                  <a:pt x="87" y="219"/>
                </a:lnTo>
                <a:lnTo>
                  <a:pt x="77" y="222"/>
                </a:lnTo>
                <a:lnTo>
                  <a:pt x="69" y="225"/>
                </a:lnTo>
                <a:lnTo>
                  <a:pt x="62" y="229"/>
                </a:lnTo>
                <a:lnTo>
                  <a:pt x="62" y="229"/>
                </a:lnTo>
                <a:lnTo>
                  <a:pt x="59" y="232"/>
                </a:lnTo>
                <a:lnTo>
                  <a:pt x="55" y="237"/>
                </a:lnTo>
                <a:lnTo>
                  <a:pt x="51" y="245"/>
                </a:lnTo>
                <a:lnTo>
                  <a:pt x="46" y="253"/>
                </a:lnTo>
                <a:lnTo>
                  <a:pt x="42" y="263"/>
                </a:lnTo>
                <a:lnTo>
                  <a:pt x="37" y="273"/>
                </a:lnTo>
                <a:lnTo>
                  <a:pt x="34" y="284"/>
                </a:lnTo>
                <a:lnTo>
                  <a:pt x="33" y="294"/>
                </a:lnTo>
                <a:lnTo>
                  <a:pt x="33" y="294"/>
                </a:lnTo>
                <a:lnTo>
                  <a:pt x="32" y="305"/>
                </a:lnTo>
                <a:lnTo>
                  <a:pt x="30" y="317"/>
                </a:lnTo>
                <a:lnTo>
                  <a:pt x="24" y="345"/>
                </a:lnTo>
                <a:lnTo>
                  <a:pt x="18" y="370"/>
                </a:lnTo>
                <a:lnTo>
                  <a:pt x="13" y="390"/>
                </a:lnTo>
                <a:lnTo>
                  <a:pt x="13" y="390"/>
                </a:lnTo>
                <a:lnTo>
                  <a:pt x="8" y="403"/>
                </a:lnTo>
                <a:lnTo>
                  <a:pt x="4" y="412"/>
                </a:lnTo>
                <a:lnTo>
                  <a:pt x="0" y="423"/>
                </a:lnTo>
                <a:lnTo>
                  <a:pt x="0" y="423"/>
                </a:lnTo>
                <a:lnTo>
                  <a:pt x="1" y="425"/>
                </a:lnTo>
                <a:lnTo>
                  <a:pt x="2" y="429"/>
                </a:lnTo>
                <a:lnTo>
                  <a:pt x="9" y="441"/>
                </a:lnTo>
                <a:lnTo>
                  <a:pt x="18" y="454"/>
                </a:lnTo>
                <a:lnTo>
                  <a:pt x="22" y="459"/>
                </a:lnTo>
                <a:lnTo>
                  <a:pt x="25" y="462"/>
                </a:lnTo>
                <a:lnTo>
                  <a:pt x="25" y="462"/>
                </a:lnTo>
                <a:lnTo>
                  <a:pt x="44" y="472"/>
                </a:lnTo>
                <a:lnTo>
                  <a:pt x="44" y="472"/>
                </a:lnTo>
                <a:lnTo>
                  <a:pt x="54" y="530"/>
                </a:lnTo>
                <a:lnTo>
                  <a:pt x="61" y="575"/>
                </a:lnTo>
                <a:lnTo>
                  <a:pt x="64" y="595"/>
                </a:lnTo>
                <a:lnTo>
                  <a:pt x="65" y="609"/>
                </a:lnTo>
                <a:lnTo>
                  <a:pt x="65" y="609"/>
                </a:lnTo>
                <a:lnTo>
                  <a:pt x="64" y="620"/>
                </a:lnTo>
                <a:lnTo>
                  <a:pt x="63" y="632"/>
                </a:lnTo>
                <a:lnTo>
                  <a:pt x="59" y="655"/>
                </a:lnTo>
                <a:lnTo>
                  <a:pt x="55" y="673"/>
                </a:lnTo>
                <a:lnTo>
                  <a:pt x="54" y="680"/>
                </a:lnTo>
                <a:lnTo>
                  <a:pt x="54" y="684"/>
                </a:lnTo>
                <a:lnTo>
                  <a:pt x="54" y="684"/>
                </a:lnTo>
                <a:lnTo>
                  <a:pt x="55" y="687"/>
                </a:lnTo>
                <a:lnTo>
                  <a:pt x="57" y="690"/>
                </a:lnTo>
                <a:lnTo>
                  <a:pt x="61" y="696"/>
                </a:lnTo>
                <a:lnTo>
                  <a:pt x="67" y="702"/>
                </a:lnTo>
                <a:lnTo>
                  <a:pt x="67" y="702"/>
                </a:lnTo>
                <a:lnTo>
                  <a:pt x="67" y="732"/>
                </a:lnTo>
                <a:lnTo>
                  <a:pt x="68" y="753"/>
                </a:lnTo>
                <a:lnTo>
                  <a:pt x="69" y="760"/>
                </a:lnTo>
                <a:lnTo>
                  <a:pt x="70" y="764"/>
                </a:lnTo>
                <a:lnTo>
                  <a:pt x="70" y="764"/>
                </a:lnTo>
                <a:lnTo>
                  <a:pt x="75" y="767"/>
                </a:lnTo>
                <a:lnTo>
                  <a:pt x="82" y="772"/>
                </a:lnTo>
                <a:lnTo>
                  <a:pt x="92" y="778"/>
                </a:lnTo>
                <a:lnTo>
                  <a:pt x="103" y="893"/>
                </a:lnTo>
                <a:lnTo>
                  <a:pt x="103" y="893"/>
                </a:lnTo>
                <a:lnTo>
                  <a:pt x="95" y="935"/>
                </a:lnTo>
                <a:lnTo>
                  <a:pt x="90" y="973"/>
                </a:lnTo>
                <a:lnTo>
                  <a:pt x="88" y="991"/>
                </a:lnTo>
                <a:lnTo>
                  <a:pt x="87" y="1007"/>
                </a:lnTo>
                <a:lnTo>
                  <a:pt x="87" y="1007"/>
                </a:lnTo>
                <a:lnTo>
                  <a:pt x="87" y="1027"/>
                </a:lnTo>
                <a:lnTo>
                  <a:pt x="88" y="1051"/>
                </a:lnTo>
                <a:lnTo>
                  <a:pt x="91" y="1107"/>
                </a:lnTo>
                <a:lnTo>
                  <a:pt x="95" y="1175"/>
                </a:lnTo>
                <a:lnTo>
                  <a:pt x="95" y="1175"/>
                </a:lnTo>
                <a:lnTo>
                  <a:pt x="91" y="1177"/>
                </a:lnTo>
                <a:lnTo>
                  <a:pt x="89" y="1178"/>
                </a:lnTo>
                <a:lnTo>
                  <a:pt x="88" y="1179"/>
                </a:lnTo>
                <a:lnTo>
                  <a:pt x="87" y="1181"/>
                </a:lnTo>
                <a:lnTo>
                  <a:pt x="87" y="1181"/>
                </a:lnTo>
                <a:lnTo>
                  <a:pt x="87" y="1191"/>
                </a:lnTo>
                <a:lnTo>
                  <a:pt x="85" y="1209"/>
                </a:lnTo>
                <a:lnTo>
                  <a:pt x="85" y="1209"/>
                </a:lnTo>
                <a:lnTo>
                  <a:pt x="81" y="1232"/>
                </a:lnTo>
                <a:lnTo>
                  <a:pt x="80" y="1243"/>
                </a:lnTo>
                <a:lnTo>
                  <a:pt x="81" y="1247"/>
                </a:lnTo>
                <a:lnTo>
                  <a:pt x="82" y="1250"/>
                </a:lnTo>
                <a:lnTo>
                  <a:pt x="82" y="1250"/>
                </a:lnTo>
                <a:lnTo>
                  <a:pt x="84" y="1252"/>
                </a:lnTo>
                <a:lnTo>
                  <a:pt x="87" y="1253"/>
                </a:lnTo>
                <a:lnTo>
                  <a:pt x="97" y="1254"/>
                </a:lnTo>
                <a:lnTo>
                  <a:pt x="111" y="1254"/>
                </a:lnTo>
                <a:lnTo>
                  <a:pt x="125" y="1254"/>
                </a:lnTo>
                <a:lnTo>
                  <a:pt x="151" y="1253"/>
                </a:lnTo>
                <a:lnTo>
                  <a:pt x="162" y="1253"/>
                </a:lnTo>
                <a:lnTo>
                  <a:pt x="162" y="1253"/>
                </a:lnTo>
                <a:lnTo>
                  <a:pt x="163" y="1259"/>
                </a:lnTo>
                <a:lnTo>
                  <a:pt x="165" y="1263"/>
                </a:lnTo>
                <a:lnTo>
                  <a:pt x="166" y="1264"/>
                </a:lnTo>
                <a:lnTo>
                  <a:pt x="167" y="1266"/>
                </a:lnTo>
                <a:lnTo>
                  <a:pt x="167" y="1266"/>
                </a:lnTo>
                <a:lnTo>
                  <a:pt x="188" y="1267"/>
                </a:lnTo>
                <a:lnTo>
                  <a:pt x="228" y="1268"/>
                </a:lnTo>
                <a:lnTo>
                  <a:pt x="270" y="1268"/>
                </a:lnTo>
                <a:lnTo>
                  <a:pt x="294" y="1268"/>
                </a:lnTo>
                <a:lnTo>
                  <a:pt x="294" y="1268"/>
                </a:lnTo>
                <a:lnTo>
                  <a:pt x="311" y="1268"/>
                </a:lnTo>
                <a:lnTo>
                  <a:pt x="335" y="1266"/>
                </a:lnTo>
                <a:lnTo>
                  <a:pt x="348" y="1265"/>
                </a:lnTo>
                <a:lnTo>
                  <a:pt x="359" y="1263"/>
                </a:lnTo>
                <a:lnTo>
                  <a:pt x="369" y="1260"/>
                </a:lnTo>
                <a:lnTo>
                  <a:pt x="372" y="1258"/>
                </a:lnTo>
                <a:lnTo>
                  <a:pt x="374" y="1255"/>
                </a:lnTo>
                <a:lnTo>
                  <a:pt x="374" y="1255"/>
                </a:lnTo>
                <a:lnTo>
                  <a:pt x="375" y="1253"/>
                </a:lnTo>
                <a:lnTo>
                  <a:pt x="375" y="1251"/>
                </a:lnTo>
                <a:lnTo>
                  <a:pt x="374" y="1248"/>
                </a:lnTo>
                <a:lnTo>
                  <a:pt x="372" y="1246"/>
                </a:lnTo>
                <a:lnTo>
                  <a:pt x="366" y="1241"/>
                </a:lnTo>
                <a:lnTo>
                  <a:pt x="356" y="1237"/>
                </a:lnTo>
                <a:lnTo>
                  <a:pt x="336" y="1228"/>
                </a:lnTo>
                <a:lnTo>
                  <a:pt x="318" y="1220"/>
                </a:lnTo>
                <a:lnTo>
                  <a:pt x="318" y="1220"/>
                </a:lnTo>
                <a:lnTo>
                  <a:pt x="310" y="1216"/>
                </a:lnTo>
                <a:lnTo>
                  <a:pt x="303" y="1210"/>
                </a:lnTo>
                <a:lnTo>
                  <a:pt x="289" y="1201"/>
                </a:lnTo>
                <a:lnTo>
                  <a:pt x="280" y="1193"/>
                </a:lnTo>
                <a:lnTo>
                  <a:pt x="273" y="1188"/>
                </a:lnTo>
                <a:lnTo>
                  <a:pt x="273" y="1188"/>
                </a:lnTo>
                <a:lnTo>
                  <a:pt x="266" y="1186"/>
                </a:lnTo>
                <a:lnTo>
                  <a:pt x="263" y="1186"/>
                </a:lnTo>
                <a:lnTo>
                  <a:pt x="263" y="1186"/>
                </a:lnTo>
                <a:lnTo>
                  <a:pt x="276" y="1073"/>
                </a:lnTo>
                <a:lnTo>
                  <a:pt x="286" y="993"/>
                </a:lnTo>
                <a:lnTo>
                  <a:pt x="290" y="965"/>
                </a:lnTo>
                <a:lnTo>
                  <a:pt x="292" y="955"/>
                </a:lnTo>
                <a:lnTo>
                  <a:pt x="294" y="950"/>
                </a:lnTo>
                <a:lnTo>
                  <a:pt x="294" y="950"/>
                </a:lnTo>
                <a:lnTo>
                  <a:pt x="298" y="939"/>
                </a:lnTo>
                <a:lnTo>
                  <a:pt x="304" y="918"/>
                </a:lnTo>
                <a:lnTo>
                  <a:pt x="318" y="859"/>
                </a:lnTo>
                <a:lnTo>
                  <a:pt x="335" y="778"/>
                </a:lnTo>
                <a:lnTo>
                  <a:pt x="351" y="772"/>
                </a:lnTo>
                <a:lnTo>
                  <a:pt x="353" y="738"/>
                </a:lnTo>
                <a:lnTo>
                  <a:pt x="390" y="723"/>
                </a:lnTo>
                <a:lnTo>
                  <a:pt x="390" y="723"/>
                </a:lnTo>
                <a:lnTo>
                  <a:pt x="373" y="568"/>
                </a:lnTo>
                <a:lnTo>
                  <a:pt x="362" y="461"/>
                </a:lnTo>
                <a:lnTo>
                  <a:pt x="358" y="425"/>
                </a:lnTo>
                <a:lnTo>
                  <a:pt x="358" y="414"/>
                </a:lnTo>
                <a:lnTo>
                  <a:pt x="358" y="410"/>
                </a:lnTo>
                <a:lnTo>
                  <a:pt x="358" y="410"/>
                </a:lnTo>
                <a:lnTo>
                  <a:pt x="375" y="401"/>
                </a:lnTo>
                <a:lnTo>
                  <a:pt x="405" y="384"/>
                </a:lnTo>
                <a:lnTo>
                  <a:pt x="436" y="369"/>
                </a:lnTo>
                <a:lnTo>
                  <a:pt x="445" y="363"/>
                </a:lnTo>
                <a:lnTo>
                  <a:pt x="449" y="361"/>
                </a:lnTo>
                <a:lnTo>
                  <a:pt x="449" y="361"/>
                </a:lnTo>
                <a:lnTo>
                  <a:pt x="457" y="330"/>
                </a:lnTo>
                <a:lnTo>
                  <a:pt x="457" y="330"/>
                </a:lnTo>
                <a:lnTo>
                  <a:pt x="461" y="327"/>
                </a:lnTo>
                <a:lnTo>
                  <a:pt x="472" y="319"/>
                </a:lnTo>
                <a:lnTo>
                  <a:pt x="478" y="314"/>
                </a:lnTo>
                <a:lnTo>
                  <a:pt x="483" y="309"/>
                </a:lnTo>
                <a:lnTo>
                  <a:pt x="487" y="304"/>
                </a:lnTo>
                <a:lnTo>
                  <a:pt x="491" y="299"/>
                </a:lnTo>
                <a:lnTo>
                  <a:pt x="491" y="299"/>
                </a:lnTo>
                <a:lnTo>
                  <a:pt x="491" y="290"/>
                </a:lnTo>
                <a:lnTo>
                  <a:pt x="489" y="274"/>
                </a:lnTo>
                <a:lnTo>
                  <a:pt x="483" y="231"/>
                </a:lnTo>
                <a:lnTo>
                  <a:pt x="475" y="184"/>
                </a:lnTo>
                <a:lnTo>
                  <a:pt x="470" y="165"/>
                </a:lnTo>
                <a:lnTo>
                  <a:pt x="467" y="152"/>
                </a:lnTo>
                <a:lnTo>
                  <a:pt x="467" y="152"/>
                </a:lnTo>
                <a:lnTo>
                  <a:pt x="463" y="141"/>
                </a:lnTo>
                <a:lnTo>
                  <a:pt x="459" y="130"/>
                </a:lnTo>
                <a:lnTo>
                  <a:pt x="450" y="111"/>
                </a:lnTo>
                <a:lnTo>
                  <a:pt x="441" y="96"/>
                </a:lnTo>
                <a:lnTo>
                  <a:pt x="434" y="87"/>
                </a:lnTo>
                <a:lnTo>
                  <a:pt x="434" y="87"/>
                </a:lnTo>
                <a:lnTo>
                  <a:pt x="423" y="78"/>
                </a:lnTo>
                <a:lnTo>
                  <a:pt x="415" y="72"/>
                </a:lnTo>
                <a:lnTo>
                  <a:pt x="415" y="72"/>
                </a:lnTo>
                <a:lnTo>
                  <a:pt x="410" y="68"/>
                </a:lnTo>
                <a:lnTo>
                  <a:pt x="407" y="15"/>
                </a:lnTo>
                <a:lnTo>
                  <a:pt x="407" y="15"/>
                </a:lnTo>
                <a:lnTo>
                  <a:pt x="402" y="9"/>
                </a:lnTo>
                <a:lnTo>
                  <a:pt x="397" y="4"/>
                </a:lnTo>
                <a:lnTo>
                  <a:pt x="392" y="1"/>
                </a:lnTo>
                <a:lnTo>
                  <a:pt x="392" y="1"/>
                </a:lnTo>
                <a:lnTo>
                  <a:pt x="389" y="0"/>
                </a:lnTo>
                <a:lnTo>
                  <a:pt x="385" y="0"/>
                </a:lnTo>
                <a:lnTo>
                  <a:pt x="373" y="0"/>
                </a:lnTo>
                <a:lnTo>
                  <a:pt x="358" y="1"/>
                </a:lnTo>
                <a:lnTo>
                  <a:pt x="348" y="12"/>
                </a:lnTo>
                <a:lnTo>
                  <a:pt x="348" y="77"/>
                </a:lnTo>
                <a:lnTo>
                  <a:pt x="348" y="77"/>
                </a:lnTo>
                <a:lnTo>
                  <a:pt x="341" y="81"/>
                </a:lnTo>
                <a:lnTo>
                  <a:pt x="337" y="84"/>
                </a:lnTo>
                <a:lnTo>
                  <a:pt x="335" y="86"/>
                </a:lnTo>
                <a:lnTo>
                  <a:pt x="335" y="87"/>
                </a:lnTo>
                <a:lnTo>
                  <a:pt x="335" y="87"/>
                </a:lnTo>
                <a:lnTo>
                  <a:pt x="338" y="89"/>
                </a:lnTo>
                <a:lnTo>
                  <a:pt x="341" y="89"/>
                </a:lnTo>
                <a:lnTo>
                  <a:pt x="345" y="90"/>
                </a:lnTo>
                <a:lnTo>
                  <a:pt x="345" y="90"/>
                </a:lnTo>
                <a:lnTo>
                  <a:pt x="339" y="96"/>
                </a:lnTo>
                <a:lnTo>
                  <a:pt x="335" y="101"/>
                </a:lnTo>
                <a:lnTo>
                  <a:pt x="335" y="103"/>
                </a:lnTo>
                <a:lnTo>
                  <a:pt x="335" y="105"/>
                </a:lnTo>
                <a:lnTo>
                  <a:pt x="335" y="105"/>
                </a:lnTo>
                <a:lnTo>
                  <a:pt x="337" y="106"/>
                </a:lnTo>
                <a:lnTo>
                  <a:pt x="340" y="107"/>
                </a:lnTo>
                <a:lnTo>
                  <a:pt x="346" y="108"/>
                </a:lnTo>
                <a:lnTo>
                  <a:pt x="353" y="107"/>
                </a:lnTo>
                <a:lnTo>
                  <a:pt x="353" y="107"/>
                </a:lnTo>
                <a:lnTo>
                  <a:pt x="357" y="113"/>
                </a:lnTo>
                <a:lnTo>
                  <a:pt x="362" y="118"/>
                </a:lnTo>
                <a:lnTo>
                  <a:pt x="367" y="123"/>
                </a:lnTo>
                <a:lnTo>
                  <a:pt x="367" y="123"/>
                </a:lnTo>
                <a:lnTo>
                  <a:pt x="371" y="125"/>
                </a:lnTo>
                <a:lnTo>
                  <a:pt x="376" y="126"/>
                </a:lnTo>
                <a:lnTo>
                  <a:pt x="391" y="128"/>
                </a:lnTo>
                <a:lnTo>
                  <a:pt x="406" y="130"/>
                </a:lnTo>
                <a:lnTo>
                  <a:pt x="411" y="131"/>
                </a:lnTo>
                <a:lnTo>
                  <a:pt x="415" y="133"/>
                </a:lnTo>
                <a:lnTo>
                  <a:pt x="415" y="133"/>
                </a:lnTo>
                <a:lnTo>
                  <a:pt x="419" y="137"/>
                </a:lnTo>
                <a:lnTo>
                  <a:pt x="422" y="139"/>
                </a:lnTo>
                <a:lnTo>
                  <a:pt x="424" y="141"/>
                </a:lnTo>
                <a:lnTo>
                  <a:pt x="425" y="144"/>
                </a:lnTo>
                <a:lnTo>
                  <a:pt x="425" y="144"/>
                </a:lnTo>
                <a:lnTo>
                  <a:pt x="439" y="232"/>
                </a:lnTo>
                <a:lnTo>
                  <a:pt x="439" y="232"/>
                </a:lnTo>
                <a:lnTo>
                  <a:pt x="418" y="230"/>
                </a:lnTo>
                <a:lnTo>
                  <a:pt x="400" y="227"/>
                </a:lnTo>
                <a:lnTo>
                  <a:pt x="385" y="224"/>
                </a:lnTo>
                <a:lnTo>
                  <a:pt x="385" y="224"/>
                </a:lnTo>
                <a:lnTo>
                  <a:pt x="371" y="219"/>
                </a:lnTo>
                <a:lnTo>
                  <a:pt x="358" y="214"/>
                </a:lnTo>
                <a:lnTo>
                  <a:pt x="349" y="210"/>
                </a:lnTo>
                <a:lnTo>
                  <a:pt x="343" y="209"/>
                </a:lnTo>
                <a:lnTo>
                  <a:pt x="343" y="209"/>
                </a:lnTo>
                <a:lnTo>
                  <a:pt x="316" y="206"/>
                </a:lnTo>
                <a:lnTo>
                  <a:pt x="291" y="204"/>
                </a:lnTo>
                <a:lnTo>
                  <a:pt x="281" y="162"/>
                </a:lnTo>
                <a:lnTo>
                  <a:pt x="281" y="162"/>
                </a:lnTo>
                <a:lnTo>
                  <a:pt x="283" y="155"/>
                </a:lnTo>
                <a:lnTo>
                  <a:pt x="285" y="148"/>
                </a:lnTo>
                <a:lnTo>
                  <a:pt x="286" y="142"/>
                </a:lnTo>
                <a:lnTo>
                  <a:pt x="286" y="142"/>
                </a:lnTo>
                <a:lnTo>
                  <a:pt x="286" y="135"/>
                </a:lnTo>
                <a:lnTo>
                  <a:pt x="286" y="126"/>
                </a:lnTo>
                <a:lnTo>
                  <a:pt x="285" y="119"/>
                </a:lnTo>
                <a:lnTo>
                  <a:pt x="283" y="115"/>
                </a:lnTo>
                <a:lnTo>
                  <a:pt x="283" y="115"/>
                </a:lnTo>
                <a:lnTo>
                  <a:pt x="280" y="105"/>
                </a:lnTo>
                <a:lnTo>
                  <a:pt x="278" y="97"/>
                </a:lnTo>
                <a:lnTo>
                  <a:pt x="278" y="97"/>
                </a:lnTo>
                <a:lnTo>
                  <a:pt x="279" y="98"/>
                </a:lnTo>
                <a:lnTo>
                  <a:pt x="280" y="98"/>
                </a:lnTo>
                <a:lnTo>
                  <a:pt x="280" y="97"/>
                </a:lnTo>
                <a:lnTo>
                  <a:pt x="280" y="87"/>
                </a:lnTo>
                <a:lnTo>
                  <a:pt x="276" y="63"/>
                </a:lnTo>
                <a:lnTo>
                  <a:pt x="276" y="63"/>
                </a:lnTo>
                <a:lnTo>
                  <a:pt x="272" y="49"/>
                </a:lnTo>
                <a:lnTo>
                  <a:pt x="267" y="37"/>
                </a:lnTo>
                <a:lnTo>
                  <a:pt x="260" y="29"/>
                </a:lnTo>
                <a:lnTo>
                  <a:pt x="253" y="22"/>
                </a:lnTo>
                <a:lnTo>
                  <a:pt x="246" y="17"/>
                </a:lnTo>
                <a:lnTo>
                  <a:pt x="239" y="14"/>
                </a:lnTo>
                <a:lnTo>
                  <a:pt x="231" y="12"/>
                </a:lnTo>
                <a:lnTo>
                  <a:pt x="224" y="11"/>
                </a:lnTo>
                <a:lnTo>
                  <a:pt x="224" y="11"/>
                </a:lnTo>
                <a:lnTo>
                  <a:pt x="212" y="11"/>
                </a:lnTo>
                <a:lnTo>
                  <a:pt x="200" y="13"/>
                </a:lnTo>
                <a:lnTo>
                  <a:pt x="188" y="15"/>
                </a:lnTo>
                <a:lnTo>
                  <a:pt x="188" y="15"/>
                </a:lnTo>
                <a:close/>
                <a:moveTo>
                  <a:pt x="204" y="891"/>
                </a:moveTo>
                <a:lnTo>
                  <a:pt x="211" y="937"/>
                </a:lnTo>
                <a:lnTo>
                  <a:pt x="211" y="937"/>
                </a:lnTo>
                <a:lnTo>
                  <a:pt x="196" y="1036"/>
                </a:lnTo>
                <a:lnTo>
                  <a:pt x="196" y="1036"/>
                </a:lnTo>
                <a:lnTo>
                  <a:pt x="195" y="1049"/>
                </a:lnTo>
                <a:lnTo>
                  <a:pt x="194" y="1064"/>
                </a:lnTo>
                <a:lnTo>
                  <a:pt x="195" y="1098"/>
                </a:lnTo>
                <a:lnTo>
                  <a:pt x="198" y="1128"/>
                </a:lnTo>
                <a:lnTo>
                  <a:pt x="199" y="1146"/>
                </a:lnTo>
                <a:lnTo>
                  <a:pt x="199" y="1146"/>
                </a:lnTo>
                <a:lnTo>
                  <a:pt x="198" y="1158"/>
                </a:lnTo>
                <a:lnTo>
                  <a:pt x="197" y="1168"/>
                </a:lnTo>
                <a:lnTo>
                  <a:pt x="196" y="1178"/>
                </a:lnTo>
                <a:lnTo>
                  <a:pt x="196" y="1178"/>
                </a:lnTo>
                <a:lnTo>
                  <a:pt x="189" y="1174"/>
                </a:lnTo>
                <a:lnTo>
                  <a:pt x="184" y="1173"/>
                </a:lnTo>
                <a:lnTo>
                  <a:pt x="182" y="1172"/>
                </a:lnTo>
                <a:lnTo>
                  <a:pt x="181" y="1173"/>
                </a:lnTo>
                <a:lnTo>
                  <a:pt x="181" y="1173"/>
                </a:lnTo>
                <a:lnTo>
                  <a:pt x="178" y="1177"/>
                </a:lnTo>
                <a:lnTo>
                  <a:pt x="175" y="1183"/>
                </a:lnTo>
                <a:lnTo>
                  <a:pt x="171" y="1191"/>
                </a:lnTo>
                <a:lnTo>
                  <a:pt x="165" y="1183"/>
                </a:lnTo>
                <a:lnTo>
                  <a:pt x="165" y="1183"/>
                </a:lnTo>
                <a:lnTo>
                  <a:pt x="160" y="1156"/>
                </a:lnTo>
                <a:lnTo>
                  <a:pt x="156" y="1132"/>
                </a:lnTo>
                <a:lnTo>
                  <a:pt x="154" y="1111"/>
                </a:lnTo>
                <a:lnTo>
                  <a:pt x="154" y="1111"/>
                </a:lnTo>
                <a:lnTo>
                  <a:pt x="155" y="1098"/>
                </a:lnTo>
                <a:lnTo>
                  <a:pt x="156" y="1076"/>
                </a:lnTo>
                <a:lnTo>
                  <a:pt x="160" y="1026"/>
                </a:lnTo>
                <a:lnTo>
                  <a:pt x="163" y="999"/>
                </a:lnTo>
                <a:lnTo>
                  <a:pt x="166" y="977"/>
                </a:lnTo>
                <a:lnTo>
                  <a:pt x="171" y="961"/>
                </a:lnTo>
                <a:lnTo>
                  <a:pt x="172" y="955"/>
                </a:lnTo>
                <a:lnTo>
                  <a:pt x="173" y="953"/>
                </a:lnTo>
                <a:lnTo>
                  <a:pt x="173" y="953"/>
                </a:lnTo>
                <a:lnTo>
                  <a:pt x="177" y="948"/>
                </a:lnTo>
                <a:lnTo>
                  <a:pt x="181" y="941"/>
                </a:lnTo>
                <a:lnTo>
                  <a:pt x="191" y="920"/>
                </a:lnTo>
                <a:lnTo>
                  <a:pt x="204" y="891"/>
                </a:lnTo>
                <a:lnTo>
                  <a:pt x="204" y="8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pptx894_スマホ撮影する人のシルエット1</dc:title>
  <dc:subject>pptx894_スマホ撮影する人のシルエット1</dc:subject>
  <dc:creator>digipot.net</dc:creator>
  <cp:revision>1</cp:revision>
  <dcterms:created xsi:type="dcterms:W3CDTF">2018-05-20T00:31:01Z</dcterms:created>
  <dcterms:modified xsi:type="dcterms:W3CDTF">2018-11-27T09:06:46Z</dcterms:modified>
  <cp:version>1</cp:version>
</cp:coreProperties>
</file>